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3"/>
  </p:sldMasterIdLst>
  <p:notesMasterIdLst>
    <p:notesMasterId r:id="rId32"/>
  </p:notesMasterIdLst>
  <p:sldIdLst>
    <p:sldId id="256" r:id="rId4"/>
    <p:sldId id="257" r:id="rId5"/>
    <p:sldId id="290" r:id="rId6"/>
    <p:sldId id="264" r:id="rId7"/>
    <p:sldId id="265" r:id="rId8"/>
    <p:sldId id="263" r:id="rId9"/>
    <p:sldId id="266" r:id="rId10"/>
    <p:sldId id="267" r:id="rId11"/>
    <p:sldId id="268" r:id="rId12"/>
    <p:sldId id="270" r:id="rId13"/>
    <p:sldId id="271" r:id="rId14"/>
    <p:sldId id="274" r:id="rId15"/>
    <p:sldId id="269" r:id="rId16"/>
    <p:sldId id="273" r:id="rId17"/>
    <p:sldId id="276" r:id="rId18"/>
    <p:sldId id="275" r:id="rId19"/>
    <p:sldId id="277" r:id="rId20"/>
    <p:sldId id="278" r:id="rId21"/>
    <p:sldId id="280" r:id="rId22"/>
    <p:sldId id="282" r:id="rId23"/>
    <p:sldId id="281" r:id="rId24"/>
    <p:sldId id="283" r:id="rId25"/>
    <p:sldId id="284" r:id="rId26"/>
    <p:sldId id="285" r:id="rId27"/>
    <p:sldId id="286" r:id="rId28"/>
    <p:sldId id="287" r:id="rId29"/>
    <p:sldId id="288" r:id="rId30"/>
    <p:sldId id="289" r:id="rId31"/>
  </p:sldIdLst>
  <p:sldSz cx="10969625" cy="6170613"/>
  <p:notesSz cx="6858000" cy="9144000"/>
  <p:custDataLst>
    <p:tags r:id="rId33"/>
  </p:custDataLst>
  <p:defaultTextStyle>
    <a:defPPr>
      <a:defRPr lang="de-DE"/>
    </a:defPPr>
    <a:lvl1pPr algn="l" rtl="0" fontAlgn="base">
      <a:spcBef>
        <a:spcPct val="0"/>
      </a:spcBef>
      <a:spcAft>
        <a:spcPct val="0"/>
      </a:spcAft>
      <a:defRPr kern="1200">
        <a:solidFill>
          <a:schemeClr val="tx1"/>
        </a:solidFill>
        <a:latin typeface="Bosch Office Sans" pitchFamily="34" charset="0"/>
        <a:ea typeface="+mn-ea"/>
        <a:cs typeface="+mn-cs"/>
      </a:defRPr>
    </a:lvl1pPr>
    <a:lvl2pPr marL="411137" algn="l" rtl="0" fontAlgn="base">
      <a:spcBef>
        <a:spcPct val="0"/>
      </a:spcBef>
      <a:spcAft>
        <a:spcPct val="0"/>
      </a:spcAft>
      <a:defRPr kern="1200">
        <a:solidFill>
          <a:schemeClr val="tx1"/>
        </a:solidFill>
        <a:latin typeface="Bosch Office Sans" pitchFamily="34" charset="0"/>
        <a:ea typeface="+mn-ea"/>
        <a:cs typeface="+mn-cs"/>
      </a:defRPr>
    </a:lvl2pPr>
    <a:lvl3pPr marL="822275" algn="l" rtl="0" fontAlgn="base">
      <a:spcBef>
        <a:spcPct val="0"/>
      </a:spcBef>
      <a:spcAft>
        <a:spcPct val="0"/>
      </a:spcAft>
      <a:defRPr kern="1200">
        <a:solidFill>
          <a:schemeClr val="tx1"/>
        </a:solidFill>
        <a:latin typeface="Bosch Office Sans" pitchFamily="34" charset="0"/>
        <a:ea typeface="+mn-ea"/>
        <a:cs typeface="+mn-cs"/>
      </a:defRPr>
    </a:lvl3pPr>
    <a:lvl4pPr marL="1233411" algn="l" rtl="0" fontAlgn="base">
      <a:spcBef>
        <a:spcPct val="0"/>
      </a:spcBef>
      <a:spcAft>
        <a:spcPct val="0"/>
      </a:spcAft>
      <a:defRPr kern="1200">
        <a:solidFill>
          <a:schemeClr val="tx1"/>
        </a:solidFill>
        <a:latin typeface="Bosch Office Sans" pitchFamily="34" charset="0"/>
        <a:ea typeface="+mn-ea"/>
        <a:cs typeface="+mn-cs"/>
      </a:defRPr>
    </a:lvl4pPr>
    <a:lvl5pPr marL="1644549" algn="l" rtl="0" fontAlgn="base">
      <a:spcBef>
        <a:spcPct val="0"/>
      </a:spcBef>
      <a:spcAft>
        <a:spcPct val="0"/>
      </a:spcAft>
      <a:defRPr kern="1200">
        <a:solidFill>
          <a:schemeClr val="tx1"/>
        </a:solidFill>
        <a:latin typeface="Bosch Office Sans" pitchFamily="34" charset="0"/>
        <a:ea typeface="+mn-ea"/>
        <a:cs typeface="+mn-cs"/>
      </a:defRPr>
    </a:lvl5pPr>
    <a:lvl6pPr marL="2055686" algn="l" defTabSz="822275" rtl="0" eaLnBrk="1" latinLnBrk="0" hangingPunct="1">
      <a:defRPr kern="1200">
        <a:solidFill>
          <a:schemeClr val="tx1"/>
        </a:solidFill>
        <a:latin typeface="Bosch Office Sans" pitchFamily="34" charset="0"/>
        <a:ea typeface="+mn-ea"/>
        <a:cs typeface="+mn-cs"/>
      </a:defRPr>
    </a:lvl6pPr>
    <a:lvl7pPr marL="2466823" algn="l" defTabSz="822275" rtl="0" eaLnBrk="1" latinLnBrk="0" hangingPunct="1">
      <a:defRPr kern="1200">
        <a:solidFill>
          <a:schemeClr val="tx1"/>
        </a:solidFill>
        <a:latin typeface="Bosch Office Sans" pitchFamily="34" charset="0"/>
        <a:ea typeface="+mn-ea"/>
        <a:cs typeface="+mn-cs"/>
      </a:defRPr>
    </a:lvl7pPr>
    <a:lvl8pPr marL="2877960" algn="l" defTabSz="822275" rtl="0" eaLnBrk="1" latinLnBrk="0" hangingPunct="1">
      <a:defRPr kern="1200">
        <a:solidFill>
          <a:schemeClr val="tx1"/>
        </a:solidFill>
        <a:latin typeface="Bosch Office Sans" pitchFamily="34" charset="0"/>
        <a:ea typeface="+mn-ea"/>
        <a:cs typeface="+mn-cs"/>
      </a:defRPr>
    </a:lvl8pPr>
    <a:lvl9pPr marL="3289097" algn="l" defTabSz="822275" rtl="0" eaLnBrk="1" latinLnBrk="0" hangingPunct="1">
      <a:defRPr kern="1200">
        <a:solidFill>
          <a:schemeClr val="tx1"/>
        </a:solidFill>
        <a:latin typeface="Bosch Office Sans"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699"/>
    <a:srgbClr val="EDEDED"/>
    <a:srgbClr val="F4B084"/>
    <a:srgbClr val="716205"/>
    <a:srgbClr val="0066FF"/>
    <a:srgbClr val="DFDA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2915" autoAdjust="0"/>
  </p:normalViewPr>
  <p:slideViewPr>
    <p:cSldViewPr snapToGrid="0">
      <p:cViewPr varScale="1">
        <p:scale>
          <a:sx n="119" d="100"/>
          <a:sy n="119" d="100"/>
        </p:scale>
        <p:origin x="67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07911F-CEAF-4F0B-98BD-EFB38C6572AA}" type="datetimeFigureOut">
              <a:rPr lang="de-DE" smtClean="0"/>
              <a:t>08.06.2022</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2D48B2-9EB0-4B37-9B35-FC11E2EA535A}" type="slidenum">
              <a:rPr lang="de-DE" smtClean="0"/>
              <a:t>‹#›</a:t>
            </a:fld>
            <a:endParaRPr lang="de-DE"/>
          </a:p>
        </p:txBody>
      </p:sp>
    </p:spTree>
    <p:extLst>
      <p:ext uri="{BB962C8B-B14F-4D97-AF65-F5344CB8AC3E}">
        <p14:creationId xmlns:p14="http://schemas.microsoft.com/office/powerpoint/2010/main" val="2203153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92D48B2-9EB0-4B37-9B35-FC11E2EA535A}" type="slidenum">
              <a:rPr lang="de-DE" smtClean="0"/>
              <a:t>23</a:t>
            </a:fld>
            <a:endParaRPr lang="de-DE"/>
          </a:p>
        </p:txBody>
      </p:sp>
    </p:spTree>
    <p:extLst>
      <p:ext uri="{BB962C8B-B14F-4D97-AF65-F5344CB8AC3E}">
        <p14:creationId xmlns:p14="http://schemas.microsoft.com/office/powerpoint/2010/main" val="1813755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92D48B2-9EB0-4B37-9B35-FC11E2EA535A}" type="slidenum">
              <a:rPr lang="de-DE" smtClean="0"/>
              <a:t>24</a:t>
            </a:fld>
            <a:endParaRPr lang="de-DE"/>
          </a:p>
        </p:txBody>
      </p:sp>
    </p:spTree>
    <p:extLst>
      <p:ext uri="{BB962C8B-B14F-4D97-AF65-F5344CB8AC3E}">
        <p14:creationId xmlns:p14="http://schemas.microsoft.com/office/powerpoint/2010/main" val="32806981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Only" preserve="1">
  <p:cSld name="Title Slide 1">
    <p:spTree>
      <p:nvGrpSpPr>
        <p:cNvPr id="1" name=""/>
        <p:cNvGrpSpPr/>
        <p:nvPr/>
      </p:nvGrpSpPr>
      <p:grpSpPr>
        <a:xfrm>
          <a:off x="0" y="0"/>
          <a:ext cx="0" cy="0"/>
          <a:chOff x="0" y="0"/>
          <a:chExt cx="0" cy="0"/>
        </a:xfrm>
      </p:grpSpPr>
      <p:pic>
        <p:nvPicPr>
          <p:cNvPr id="9" name="Background 1" descr="bg1_d2_169.png">
            <a:extLst>
              <a:ext uri="{FF2B5EF4-FFF2-40B4-BE49-F238E27FC236}">
                <a16:creationId xmlns:a16="http://schemas.microsoft.com/office/drawing/2014/main" id="{896CC0FD-4256-4167-AE25-A738EE088951}"/>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16" y="2"/>
            <a:ext cx="10969509" cy="6170929"/>
          </a:xfrm>
          <a:prstGeom prst="rect">
            <a:avLst/>
          </a:prstGeom>
          <a:ln w="0">
            <a:noFill/>
          </a:ln>
          <a:effectLst/>
        </p:spPr>
      </p:pic>
      <p:pic>
        <p:nvPicPr>
          <p:cNvPr id="6" name="Grafik 4" descr="logo1_d2.png">
            <a:extLst>
              <a:ext uri="{FF2B5EF4-FFF2-40B4-BE49-F238E27FC236}">
                <a16:creationId xmlns:a16="http://schemas.microsoft.com/office/drawing/2014/main" id="{173BBCFB-9404-4FBA-9EEC-E8008B6044A2}"/>
              </a:ext>
            </a:extLst>
          </p:cNvPr>
          <p:cNvPicPr>
            <a:picLocks noSelect="1"/>
          </p:cNvPicPr>
          <p:nvPr userDrawn="1"/>
        </p:nvPicPr>
        <p:blipFill>
          <a:blip r:embed="rId3">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259200" y="259200"/>
            <a:ext cx="9874800" cy="5205600"/>
          </a:xfrm>
          <a:ln w="0">
            <a:noFill/>
          </a:ln>
          <a:effectLst/>
        </p:spPr>
        <p:txBody>
          <a:bodyPr anchor="t" anchorCtr="0">
            <a:normAutofit/>
          </a:bodyPr>
          <a:lstStyle>
            <a:lvl1pPr algn="l">
              <a:lnSpc>
                <a:spcPct val="90000"/>
              </a:lnSpc>
              <a:defRPr sz="7999" cap="all" baseline="0">
                <a:solidFill>
                  <a:schemeClr val="bg1"/>
                </a:solidFill>
              </a:defRPr>
            </a:lvl1pPr>
          </a:lstStyle>
          <a:p>
            <a:r>
              <a:rPr lang="en-US" noProof="1"/>
              <a:t>Add Pres. Title</a:t>
            </a:r>
          </a:p>
        </p:txBody>
      </p:sp>
      <p:pic>
        <p:nvPicPr>
          <p:cNvPr id="10" name="Grafik 3" descr="right_d2.png">
            <a:extLst>
              <a:ext uri="{FF2B5EF4-FFF2-40B4-BE49-F238E27FC236}">
                <a16:creationId xmlns:a16="http://schemas.microsoft.com/office/drawing/2014/main" id="{649683E7-5D3C-46E0-92A4-661F3C29C858}"/>
              </a:ext>
            </a:extLst>
          </p:cNvPr>
          <p:cNvPicPr>
            <a:picLocks noSelect="1"/>
          </p:cNvPicPr>
          <p:nvPr userDrawn="1"/>
        </p:nvPicPr>
        <p:blipFill>
          <a:blip r:embed="rId4">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1621930316"/>
      </p:ext>
    </p:extLst>
  </p:cSld>
  <p:clrMapOvr>
    <a:masterClrMapping/>
  </p:clrMapOvr>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2 vertical Contents">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E29BFEC5-7639-4AE9-A818-5EB7EC3C9C54}"/>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3" name="Title 1">
            <a:extLst>
              <a:ext uri="{FF2B5EF4-FFF2-40B4-BE49-F238E27FC236}">
                <a16:creationId xmlns:a16="http://schemas.microsoft.com/office/drawing/2014/main" id="{5E99B80D-00FD-40C8-B929-FA71A2E035AA}"/>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3" name="Content Placeholder 2"/>
          <p:cNvSpPr>
            <a:spLocks noGrp="1"/>
          </p:cNvSpPr>
          <p:nvPr>
            <p:ph sz="half" idx="1" hasCustomPrompt="1"/>
          </p:nvPr>
        </p:nvSpPr>
        <p:spPr>
          <a:xfrm>
            <a:off x="259200" y="1296000"/>
            <a:ext cx="4860000" cy="41688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3"/>
          <p:cNvSpPr>
            <a:spLocks noGrp="1"/>
          </p:cNvSpPr>
          <p:nvPr>
            <p:ph sz="half" idx="2" hasCustomPrompt="1"/>
          </p:nvPr>
        </p:nvSpPr>
        <p:spPr>
          <a:xfrm>
            <a:off x="5853600" y="1295999"/>
            <a:ext cx="4860000" cy="4168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5" name="Slide Number Placeholder 4"/>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29" name="Grafik 3" descr="bottom_d2_169.png">
            <a:extLst>
              <a:ext uri="{FF2B5EF4-FFF2-40B4-BE49-F238E27FC236}">
                <a16:creationId xmlns:a16="http://schemas.microsoft.com/office/drawing/2014/main" id="{2646ABA5-1E42-496E-B88F-BEBEC4B2C7B6}"/>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0" name="Grafik 29" descr="logo2_d2.png">
            <a:extLst>
              <a:ext uri="{FF2B5EF4-FFF2-40B4-BE49-F238E27FC236}">
                <a16:creationId xmlns:a16="http://schemas.microsoft.com/office/drawing/2014/main" id="{BA9AAC15-C2E5-4D68-B499-7D3FC8760D94}"/>
              </a:ext>
            </a:extLst>
          </p:cNvPr>
          <p:cNvPicPr>
            <a:picLocks noSelect="1"/>
          </p:cNvPicPr>
          <p:nvPr userDrawn="1"/>
        </p:nvPicPr>
        <p:blipFill>
          <a:blip r:embed="rId3">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2" name="Rectangle7">
            <a:extLst>
              <a:ext uri="{FF2B5EF4-FFF2-40B4-BE49-F238E27FC236}">
                <a16:creationId xmlns:a16="http://schemas.microsoft.com/office/drawing/2014/main" id="{0193DB20-8E77-4A05-AA77-554F32E8990F}"/>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4" name="Grafik 4" descr="logo1_d2.png">
            <a:extLst>
              <a:ext uri="{FF2B5EF4-FFF2-40B4-BE49-F238E27FC236}">
                <a16:creationId xmlns:a16="http://schemas.microsoft.com/office/drawing/2014/main" id="{AD1AA2B6-6C2F-4A14-9E4C-FB86A10EF6B2}"/>
              </a:ext>
            </a:extLst>
          </p:cNvPr>
          <p:cNvPicPr>
            <a:picLocks noSelect="1"/>
          </p:cNvPicPr>
          <p:nvPr userDrawn="1"/>
        </p:nvPicPr>
        <p:blipFill>
          <a:blip r:embed="rId4">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787601235"/>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pos="3225" userDrawn="1">
          <p15:clr>
            <a:srgbClr val="FBAE40"/>
          </p15:clr>
        </p15:guide>
        <p15:guide id="9" pos="3687"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3 Contents">
    <p:spTree>
      <p:nvGrpSpPr>
        <p:cNvPr id="1" name=""/>
        <p:cNvGrpSpPr/>
        <p:nvPr/>
      </p:nvGrpSpPr>
      <p:grpSpPr>
        <a:xfrm>
          <a:off x="0" y="0"/>
          <a:ext cx="0" cy="0"/>
          <a:chOff x="0" y="0"/>
          <a:chExt cx="0" cy="0"/>
        </a:xfrm>
      </p:grpSpPr>
      <p:sp>
        <p:nvSpPr>
          <p:cNvPr id="18" name="Chapter_titleonly">
            <a:extLst>
              <a:ext uri="{FF2B5EF4-FFF2-40B4-BE49-F238E27FC236}">
                <a16:creationId xmlns:a16="http://schemas.microsoft.com/office/drawing/2014/main" id="{7CCAFAD8-87FF-4E8A-B13E-2709A28399CC}"/>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4" name="Title 1">
            <a:extLst>
              <a:ext uri="{FF2B5EF4-FFF2-40B4-BE49-F238E27FC236}">
                <a16:creationId xmlns:a16="http://schemas.microsoft.com/office/drawing/2014/main" id="{4213B860-B040-4AA5-BCCF-91A137076F8B}"/>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3" name="Content Placeholder 2"/>
          <p:cNvSpPr>
            <a:spLocks noGrp="1"/>
          </p:cNvSpPr>
          <p:nvPr>
            <p:ph sz="half" idx="1" hasCustomPrompt="1"/>
          </p:nvPr>
        </p:nvSpPr>
        <p:spPr>
          <a:xfrm>
            <a:off x="259200" y="1296000"/>
            <a:ext cx="3128400" cy="4168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3"/>
          <p:cNvSpPr>
            <a:spLocks noGrp="1"/>
          </p:cNvSpPr>
          <p:nvPr>
            <p:ph sz="half" idx="3" hasCustomPrompt="1"/>
          </p:nvPr>
        </p:nvSpPr>
        <p:spPr>
          <a:xfrm>
            <a:off x="7560000" y="1295999"/>
            <a:ext cx="3128400" cy="4168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5" name="Slide Number Placeholder 4"/>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29" name="Grafik 3" descr="bottom_d2_169.png">
            <a:extLst>
              <a:ext uri="{FF2B5EF4-FFF2-40B4-BE49-F238E27FC236}">
                <a16:creationId xmlns:a16="http://schemas.microsoft.com/office/drawing/2014/main" id="{2646ABA5-1E42-496E-B88F-BEBEC4B2C7B6}"/>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0" name="Grafik 29" descr="logo2_d2.png">
            <a:extLst>
              <a:ext uri="{FF2B5EF4-FFF2-40B4-BE49-F238E27FC236}">
                <a16:creationId xmlns:a16="http://schemas.microsoft.com/office/drawing/2014/main" id="{BA9AAC15-C2E5-4D68-B499-7D3FC8760D94}"/>
              </a:ext>
            </a:extLst>
          </p:cNvPr>
          <p:cNvPicPr>
            <a:picLocks noSelect="1"/>
          </p:cNvPicPr>
          <p:nvPr userDrawn="1"/>
        </p:nvPicPr>
        <p:blipFill>
          <a:blip r:embed="rId3">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47" name="Content Placeholder 2">
            <a:extLst>
              <a:ext uri="{FF2B5EF4-FFF2-40B4-BE49-F238E27FC236}">
                <a16:creationId xmlns:a16="http://schemas.microsoft.com/office/drawing/2014/main" id="{3F3E027D-9EE5-4C12-9974-36EA025C350F}"/>
              </a:ext>
            </a:extLst>
          </p:cNvPr>
          <p:cNvSpPr>
            <a:spLocks noGrp="1"/>
          </p:cNvSpPr>
          <p:nvPr>
            <p:ph sz="half" idx="2" hasCustomPrompt="1"/>
          </p:nvPr>
        </p:nvSpPr>
        <p:spPr>
          <a:xfrm>
            <a:off x="3909600" y="1296000"/>
            <a:ext cx="3128400" cy="4168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3" name="Rectangle7">
            <a:extLst>
              <a:ext uri="{FF2B5EF4-FFF2-40B4-BE49-F238E27FC236}">
                <a16:creationId xmlns:a16="http://schemas.microsoft.com/office/drawing/2014/main" id="{79759149-285E-4F0E-938E-7199B34084BE}"/>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6" name="Grafik 4" descr="logo1_d2.png">
            <a:extLst>
              <a:ext uri="{FF2B5EF4-FFF2-40B4-BE49-F238E27FC236}">
                <a16:creationId xmlns:a16="http://schemas.microsoft.com/office/drawing/2014/main" id="{853C9362-E049-4C5A-93EB-CA7DB346BCAC}"/>
              </a:ext>
            </a:extLst>
          </p:cNvPr>
          <p:cNvPicPr>
            <a:picLocks noSelect="1"/>
          </p:cNvPicPr>
          <p:nvPr userDrawn="1"/>
        </p:nvPicPr>
        <p:blipFill>
          <a:blip r:embed="rId4">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005200844"/>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pos="2135" userDrawn="1">
          <p15:clr>
            <a:srgbClr val="FBAE40"/>
          </p15:clr>
        </p15:guide>
        <p15:guide id="9" pos="2462" userDrawn="1">
          <p15:clr>
            <a:srgbClr val="FBAE40"/>
          </p15:clr>
        </p15:guide>
        <p15:guide id="10" pos="4434" userDrawn="1">
          <p15:clr>
            <a:srgbClr val="FBAE40"/>
          </p15:clr>
        </p15:guide>
        <p15:guide id="11" pos="4761"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4 Contents">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85E4898A-B45B-416F-8A7F-E57751056EEE}"/>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5" name="Title 1">
            <a:extLst>
              <a:ext uri="{FF2B5EF4-FFF2-40B4-BE49-F238E27FC236}">
                <a16:creationId xmlns:a16="http://schemas.microsoft.com/office/drawing/2014/main" id="{A33F6F31-B924-4EAD-BDA8-332AAD2C4179}"/>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5" name="Content Placeholder 2"/>
          <p:cNvSpPr>
            <a:spLocks noGrp="1"/>
          </p:cNvSpPr>
          <p:nvPr>
            <p:ph sz="half" idx="1" hasCustomPrompt="1"/>
          </p:nvPr>
        </p:nvSpPr>
        <p:spPr>
          <a:xfrm>
            <a:off x="259080" y="1295399"/>
            <a:ext cx="2515870" cy="416814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5549900" y="1295399"/>
            <a:ext cx="2515870" cy="416814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2"/>
          <p:cNvSpPr>
            <a:spLocks noGrp="1"/>
          </p:cNvSpPr>
          <p:nvPr>
            <p:ph sz="half" idx="2" hasCustomPrompt="1"/>
          </p:nvPr>
        </p:nvSpPr>
        <p:spPr>
          <a:xfrm>
            <a:off x="2904490" y="1295400"/>
            <a:ext cx="2515870" cy="416814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2"/>
          <p:cNvSpPr>
            <a:spLocks noGrp="1"/>
          </p:cNvSpPr>
          <p:nvPr>
            <p:ph sz="half" idx="4" hasCustomPrompt="1"/>
          </p:nvPr>
        </p:nvSpPr>
        <p:spPr>
          <a:xfrm>
            <a:off x="8195310" y="1295400"/>
            <a:ext cx="2515870" cy="416814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31" name="Grafik 3" descr="bottom_d2_169.png">
            <a:extLst>
              <a:ext uri="{FF2B5EF4-FFF2-40B4-BE49-F238E27FC236}">
                <a16:creationId xmlns:a16="http://schemas.microsoft.com/office/drawing/2014/main" id="{A3C6D0D9-04AD-43FA-8B6F-53255648BE83}"/>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2" name="Grafik 31" descr="logo2_d2.png">
            <a:extLst>
              <a:ext uri="{FF2B5EF4-FFF2-40B4-BE49-F238E27FC236}">
                <a16:creationId xmlns:a16="http://schemas.microsoft.com/office/drawing/2014/main" id="{A5FC486E-34C4-4DFC-9640-0742E0B83B94}"/>
              </a:ext>
            </a:extLst>
          </p:cNvPr>
          <p:cNvPicPr>
            <a:picLocks noSelect="1"/>
          </p:cNvPicPr>
          <p:nvPr userDrawn="1"/>
        </p:nvPicPr>
        <p:blipFill>
          <a:blip r:embed="rId3">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4" name="Rectangle7">
            <a:extLst>
              <a:ext uri="{FF2B5EF4-FFF2-40B4-BE49-F238E27FC236}">
                <a16:creationId xmlns:a16="http://schemas.microsoft.com/office/drawing/2014/main" id="{3A9A741C-7644-4810-ABAF-465822FC0D7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7" name="Grafik 4" descr="logo1_d2.png">
            <a:extLst>
              <a:ext uri="{FF2B5EF4-FFF2-40B4-BE49-F238E27FC236}">
                <a16:creationId xmlns:a16="http://schemas.microsoft.com/office/drawing/2014/main" id="{2F5D5F7F-9AC3-4C8C-9378-5DCB41FEB94B}"/>
              </a:ext>
            </a:extLst>
          </p:cNvPr>
          <p:cNvPicPr>
            <a:picLocks noSelect="1"/>
          </p:cNvPicPr>
          <p:nvPr userDrawn="1"/>
        </p:nvPicPr>
        <p:blipFill>
          <a:blip r:embed="rId4">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763114601"/>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pos="1749" userDrawn="1">
          <p15:clr>
            <a:srgbClr val="FBAE40"/>
          </p15:clr>
        </p15:guide>
        <p15:guide id="9" pos="1829" userDrawn="1">
          <p15:clr>
            <a:srgbClr val="FBAE40"/>
          </p15:clr>
        </p15:guide>
        <p15:guide id="10" pos="3416" userDrawn="1">
          <p15:clr>
            <a:srgbClr val="FBAE40"/>
          </p15:clr>
        </p15:guide>
        <p15:guide id="11" pos="3495" userDrawn="1">
          <p15:clr>
            <a:srgbClr val="FBAE40"/>
          </p15:clr>
        </p15:guide>
        <p15:guide id="12" pos="5082" userDrawn="1">
          <p15:clr>
            <a:srgbClr val="FBAE40"/>
          </p15:clr>
        </p15:guide>
        <p15:guide id="13" pos="516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2 horizontal Contents">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9398DDFA-1939-498B-8921-7DDB40481FE9}"/>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3" name="Title 1">
            <a:extLst>
              <a:ext uri="{FF2B5EF4-FFF2-40B4-BE49-F238E27FC236}">
                <a16:creationId xmlns:a16="http://schemas.microsoft.com/office/drawing/2014/main" id="{AB79D08E-37B8-49BA-9E18-ED577CD99900}"/>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5" name="Content Placeholder 2"/>
          <p:cNvSpPr>
            <a:spLocks noGrp="1"/>
          </p:cNvSpPr>
          <p:nvPr>
            <p:ph sz="half" idx="1" hasCustomPrompt="1"/>
          </p:nvPr>
        </p:nvSpPr>
        <p:spPr>
          <a:xfrm>
            <a:off x="259200" y="1296000"/>
            <a:ext cx="104508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2" hasCustomPrompt="1"/>
          </p:nvPr>
        </p:nvSpPr>
        <p:spPr>
          <a:xfrm>
            <a:off x="259200" y="3445201"/>
            <a:ext cx="104508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29" name="Grafik 3" descr="bottom_d2_169.png">
            <a:extLst>
              <a:ext uri="{FF2B5EF4-FFF2-40B4-BE49-F238E27FC236}">
                <a16:creationId xmlns:a16="http://schemas.microsoft.com/office/drawing/2014/main" id="{E1C644A7-78AF-407E-A25C-6F76F012AC1D}"/>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0" name="Grafik 29" descr="logo2_d2.png">
            <a:extLst>
              <a:ext uri="{FF2B5EF4-FFF2-40B4-BE49-F238E27FC236}">
                <a16:creationId xmlns:a16="http://schemas.microsoft.com/office/drawing/2014/main" id="{BF432EB7-B56F-491D-9D42-9FA89D925A5A}"/>
              </a:ext>
            </a:extLst>
          </p:cNvPr>
          <p:cNvPicPr>
            <a:picLocks noSelect="1"/>
          </p:cNvPicPr>
          <p:nvPr userDrawn="1"/>
        </p:nvPicPr>
        <p:blipFill>
          <a:blip r:embed="rId3">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2" name="Rectangle7">
            <a:extLst>
              <a:ext uri="{FF2B5EF4-FFF2-40B4-BE49-F238E27FC236}">
                <a16:creationId xmlns:a16="http://schemas.microsoft.com/office/drawing/2014/main" id="{2E7C0809-54C2-4B00-97B9-AEB55C54DF3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4" name="Grafik 4" descr="logo1_d2.png">
            <a:extLst>
              <a:ext uri="{FF2B5EF4-FFF2-40B4-BE49-F238E27FC236}">
                <a16:creationId xmlns:a16="http://schemas.microsoft.com/office/drawing/2014/main" id="{F944409F-1D53-436E-A382-254727DA7F5F}"/>
              </a:ext>
            </a:extLst>
          </p:cNvPr>
          <p:cNvPicPr>
            <a:picLocks noSelect="1"/>
          </p:cNvPicPr>
          <p:nvPr userDrawn="1"/>
        </p:nvPicPr>
        <p:blipFill>
          <a:blip r:embed="rId4">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3956372322"/>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orient="horz" pos="2090" userDrawn="1">
          <p15:clr>
            <a:srgbClr val="FBAE40"/>
          </p15:clr>
        </p15:guide>
        <p15:guide id="9" orient="horz" pos="2169"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2 x 2 Contents">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90C8652B-1F43-4467-AC53-668A8D3D470B}"/>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5" name="Title 1">
            <a:extLst>
              <a:ext uri="{FF2B5EF4-FFF2-40B4-BE49-F238E27FC236}">
                <a16:creationId xmlns:a16="http://schemas.microsoft.com/office/drawing/2014/main" id="{EFDBB36D-E1FF-4336-B805-B8B7F4B25A83}"/>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5" name="Content Placeholder 2"/>
          <p:cNvSpPr>
            <a:spLocks noGrp="1"/>
          </p:cNvSpPr>
          <p:nvPr>
            <p:ph sz="half" idx="1" hasCustomPrompt="1"/>
          </p:nvPr>
        </p:nvSpPr>
        <p:spPr>
          <a:xfrm>
            <a:off x="259200" y="1296000"/>
            <a:ext cx="48600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5853600" y="1295999"/>
            <a:ext cx="48600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2"/>
          <p:cNvSpPr>
            <a:spLocks noGrp="1"/>
          </p:cNvSpPr>
          <p:nvPr>
            <p:ph sz="half" idx="2" hasCustomPrompt="1"/>
          </p:nvPr>
        </p:nvSpPr>
        <p:spPr>
          <a:xfrm>
            <a:off x="259200" y="3445201"/>
            <a:ext cx="48600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3"/>
          <p:cNvSpPr>
            <a:spLocks noGrp="1"/>
          </p:cNvSpPr>
          <p:nvPr>
            <p:ph sz="half" idx="4" hasCustomPrompt="1"/>
          </p:nvPr>
        </p:nvSpPr>
        <p:spPr>
          <a:xfrm>
            <a:off x="5853600" y="3445201"/>
            <a:ext cx="48600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31" name="Grafik 3" descr="bottom_d2_169.png">
            <a:extLst>
              <a:ext uri="{FF2B5EF4-FFF2-40B4-BE49-F238E27FC236}">
                <a16:creationId xmlns:a16="http://schemas.microsoft.com/office/drawing/2014/main" id="{14946AFE-2563-4C40-963E-DFE36F6D3171}"/>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2" name="Grafik 31" descr="logo2_d2.png">
            <a:extLst>
              <a:ext uri="{FF2B5EF4-FFF2-40B4-BE49-F238E27FC236}">
                <a16:creationId xmlns:a16="http://schemas.microsoft.com/office/drawing/2014/main" id="{8A247A46-B0BA-49FE-BDE2-4F90A7348546}"/>
              </a:ext>
            </a:extLst>
          </p:cNvPr>
          <p:cNvPicPr>
            <a:picLocks noSelect="1"/>
          </p:cNvPicPr>
          <p:nvPr userDrawn="1"/>
        </p:nvPicPr>
        <p:blipFill>
          <a:blip r:embed="rId3">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4" name="Rectangle7">
            <a:extLst>
              <a:ext uri="{FF2B5EF4-FFF2-40B4-BE49-F238E27FC236}">
                <a16:creationId xmlns:a16="http://schemas.microsoft.com/office/drawing/2014/main" id="{43F0E5D0-784C-433E-AAB0-40D43C1BCBA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6" name="Grafik 4" descr="logo1_d2.png">
            <a:extLst>
              <a:ext uri="{FF2B5EF4-FFF2-40B4-BE49-F238E27FC236}">
                <a16:creationId xmlns:a16="http://schemas.microsoft.com/office/drawing/2014/main" id="{17992435-2281-4D69-8E9C-A9BD8CD4504F}"/>
              </a:ext>
            </a:extLst>
          </p:cNvPr>
          <p:cNvPicPr>
            <a:picLocks noSelect="1"/>
          </p:cNvPicPr>
          <p:nvPr userDrawn="1"/>
        </p:nvPicPr>
        <p:blipFill>
          <a:blip r:embed="rId4">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51935903"/>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orient="horz" pos="2090" userDrawn="1">
          <p15:clr>
            <a:srgbClr val="FBAE40"/>
          </p15:clr>
        </p15:guide>
        <p15:guide id="9" orient="horz" pos="2169" userDrawn="1">
          <p15:clr>
            <a:srgbClr val="FBAE40"/>
          </p15:clr>
        </p15:guide>
        <p15:guide id="10" pos="3225" userDrawn="1">
          <p15:clr>
            <a:srgbClr val="FBAE40"/>
          </p15:clr>
        </p15:guide>
        <p15:guide id="11" pos="3687"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3 x 2 Contents">
    <p:spTree>
      <p:nvGrpSpPr>
        <p:cNvPr id="1" name=""/>
        <p:cNvGrpSpPr/>
        <p:nvPr/>
      </p:nvGrpSpPr>
      <p:grpSpPr>
        <a:xfrm>
          <a:off x="0" y="0"/>
          <a:ext cx="0" cy="0"/>
          <a:chOff x="0" y="0"/>
          <a:chExt cx="0" cy="0"/>
        </a:xfrm>
      </p:grpSpPr>
      <p:sp>
        <p:nvSpPr>
          <p:cNvPr id="21" name="Chapter_titleonly">
            <a:extLst>
              <a:ext uri="{FF2B5EF4-FFF2-40B4-BE49-F238E27FC236}">
                <a16:creationId xmlns:a16="http://schemas.microsoft.com/office/drawing/2014/main" id="{FEDBFC76-9F59-4A18-8E8B-EDDF9CC208BC}"/>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7" name="Title 1">
            <a:extLst>
              <a:ext uri="{FF2B5EF4-FFF2-40B4-BE49-F238E27FC236}">
                <a16:creationId xmlns:a16="http://schemas.microsoft.com/office/drawing/2014/main" id="{0226D581-60F4-440B-A410-F6582BC0DCF0}"/>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5" name="Content Placeholder 2"/>
          <p:cNvSpPr>
            <a:spLocks noGrp="1"/>
          </p:cNvSpPr>
          <p:nvPr>
            <p:ph sz="half" idx="1" hasCustomPrompt="1"/>
          </p:nvPr>
        </p:nvSpPr>
        <p:spPr>
          <a:xfrm>
            <a:off x="259200" y="1296000"/>
            <a:ext cx="3128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3909600" y="1295999"/>
            <a:ext cx="3128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5" hasCustomPrompt="1"/>
          </p:nvPr>
        </p:nvSpPr>
        <p:spPr>
          <a:xfrm>
            <a:off x="7560000" y="1295999"/>
            <a:ext cx="3128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2"/>
          <p:cNvSpPr>
            <a:spLocks noGrp="1"/>
          </p:cNvSpPr>
          <p:nvPr>
            <p:ph sz="half" idx="2" hasCustomPrompt="1"/>
          </p:nvPr>
        </p:nvSpPr>
        <p:spPr>
          <a:xfrm>
            <a:off x="259200" y="3445201"/>
            <a:ext cx="3128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3"/>
          <p:cNvSpPr>
            <a:spLocks noGrp="1"/>
          </p:cNvSpPr>
          <p:nvPr>
            <p:ph sz="half" idx="4" hasCustomPrompt="1"/>
          </p:nvPr>
        </p:nvSpPr>
        <p:spPr>
          <a:xfrm>
            <a:off x="3909600" y="3445201"/>
            <a:ext cx="3128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3"/>
          <p:cNvSpPr>
            <a:spLocks noGrp="1"/>
          </p:cNvSpPr>
          <p:nvPr>
            <p:ph sz="half" idx="6" hasCustomPrompt="1"/>
          </p:nvPr>
        </p:nvSpPr>
        <p:spPr>
          <a:xfrm>
            <a:off x="7560000" y="3445201"/>
            <a:ext cx="3128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33" name="Grafik 3" descr="bottom_d2_169.png">
            <a:extLst>
              <a:ext uri="{FF2B5EF4-FFF2-40B4-BE49-F238E27FC236}">
                <a16:creationId xmlns:a16="http://schemas.microsoft.com/office/drawing/2014/main" id="{D68326DC-5F3B-4205-8352-8D213F6B12F1}"/>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4" name="Grafik 33" descr="logo2_d2.png">
            <a:extLst>
              <a:ext uri="{FF2B5EF4-FFF2-40B4-BE49-F238E27FC236}">
                <a16:creationId xmlns:a16="http://schemas.microsoft.com/office/drawing/2014/main" id="{6306B871-7048-4385-84D6-368540647FAF}"/>
              </a:ext>
            </a:extLst>
          </p:cNvPr>
          <p:cNvPicPr>
            <a:picLocks noSelect="1"/>
          </p:cNvPicPr>
          <p:nvPr userDrawn="1"/>
        </p:nvPicPr>
        <p:blipFill>
          <a:blip r:embed="rId3">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6" name="Rectangle7">
            <a:extLst>
              <a:ext uri="{FF2B5EF4-FFF2-40B4-BE49-F238E27FC236}">
                <a16:creationId xmlns:a16="http://schemas.microsoft.com/office/drawing/2014/main" id="{C680F8C7-4715-4E6C-829A-E87F16C03BB3}"/>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8" name="Grafik 4" descr="logo1_d2.png">
            <a:extLst>
              <a:ext uri="{FF2B5EF4-FFF2-40B4-BE49-F238E27FC236}">
                <a16:creationId xmlns:a16="http://schemas.microsoft.com/office/drawing/2014/main" id="{058025F0-4E5A-4419-90FC-FD31DB24C306}"/>
              </a:ext>
            </a:extLst>
          </p:cNvPr>
          <p:cNvPicPr>
            <a:picLocks noSelect="1"/>
          </p:cNvPicPr>
          <p:nvPr userDrawn="1"/>
        </p:nvPicPr>
        <p:blipFill>
          <a:blip r:embed="rId4">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482577220"/>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pos="2140" userDrawn="1">
          <p15:clr>
            <a:srgbClr val="FBAE40"/>
          </p15:clr>
        </p15:guide>
        <p15:guide id="9" pos="2457" userDrawn="1">
          <p15:clr>
            <a:srgbClr val="FBAE40"/>
          </p15:clr>
        </p15:guide>
        <p15:guide id="10" pos="4434" userDrawn="1">
          <p15:clr>
            <a:srgbClr val="FBAE40"/>
          </p15:clr>
        </p15:guide>
        <p15:guide id="11" pos="4761" userDrawn="1">
          <p15:clr>
            <a:srgbClr val="FBAE40"/>
          </p15:clr>
        </p15:guide>
        <p15:guide id="12" orient="horz" pos="2090" userDrawn="1">
          <p15:clr>
            <a:srgbClr val="FBAE40"/>
          </p15:clr>
        </p15:guide>
        <p15:guide id="13" orient="horz" pos="2169"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4 x 2 Contents">
    <p:spTree>
      <p:nvGrpSpPr>
        <p:cNvPr id="1" name=""/>
        <p:cNvGrpSpPr/>
        <p:nvPr/>
      </p:nvGrpSpPr>
      <p:grpSpPr>
        <a:xfrm>
          <a:off x="0" y="0"/>
          <a:ext cx="0" cy="0"/>
          <a:chOff x="0" y="0"/>
          <a:chExt cx="0" cy="0"/>
        </a:xfrm>
      </p:grpSpPr>
      <p:sp>
        <p:nvSpPr>
          <p:cNvPr id="24" name="Chapter_titleonly">
            <a:extLst>
              <a:ext uri="{FF2B5EF4-FFF2-40B4-BE49-F238E27FC236}">
                <a16:creationId xmlns:a16="http://schemas.microsoft.com/office/drawing/2014/main" id="{20D581F7-7281-48B4-B67B-7228F84F398D}"/>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9" name="Title 1">
            <a:extLst>
              <a:ext uri="{FF2B5EF4-FFF2-40B4-BE49-F238E27FC236}">
                <a16:creationId xmlns:a16="http://schemas.microsoft.com/office/drawing/2014/main" id="{C7544615-D17B-4350-B517-7E469AC91ABA}"/>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5" name="Content Placeholder 2"/>
          <p:cNvSpPr>
            <a:spLocks noGrp="1"/>
          </p:cNvSpPr>
          <p:nvPr>
            <p:ph sz="half" idx="1" hasCustomPrompt="1"/>
          </p:nvPr>
        </p:nvSpPr>
        <p:spPr>
          <a:xfrm>
            <a:off x="259200" y="1296000"/>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2905200" y="1295999"/>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7" hasCustomPrompt="1"/>
          </p:nvPr>
        </p:nvSpPr>
        <p:spPr>
          <a:xfrm>
            <a:off x="8197200" y="1295999"/>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2"/>
          <p:cNvSpPr>
            <a:spLocks noGrp="1"/>
          </p:cNvSpPr>
          <p:nvPr>
            <p:ph sz="half" idx="2" hasCustomPrompt="1"/>
          </p:nvPr>
        </p:nvSpPr>
        <p:spPr>
          <a:xfrm>
            <a:off x="259200" y="3445201"/>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3"/>
          <p:cNvSpPr>
            <a:spLocks noGrp="1"/>
          </p:cNvSpPr>
          <p:nvPr>
            <p:ph sz="half" idx="4" hasCustomPrompt="1"/>
          </p:nvPr>
        </p:nvSpPr>
        <p:spPr>
          <a:xfrm>
            <a:off x="2905200" y="3445201"/>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3"/>
          <p:cNvSpPr>
            <a:spLocks noGrp="1"/>
          </p:cNvSpPr>
          <p:nvPr>
            <p:ph sz="half" idx="8" hasCustomPrompt="1"/>
          </p:nvPr>
        </p:nvSpPr>
        <p:spPr>
          <a:xfrm>
            <a:off x="8197200" y="3445201"/>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33" name="Grafik 3" descr="bottom_d2_169.png">
            <a:extLst>
              <a:ext uri="{FF2B5EF4-FFF2-40B4-BE49-F238E27FC236}">
                <a16:creationId xmlns:a16="http://schemas.microsoft.com/office/drawing/2014/main" id="{D68326DC-5F3B-4205-8352-8D213F6B12F1}"/>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4" name="Grafik 33" descr="logo2_d2.png">
            <a:extLst>
              <a:ext uri="{FF2B5EF4-FFF2-40B4-BE49-F238E27FC236}">
                <a16:creationId xmlns:a16="http://schemas.microsoft.com/office/drawing/2014/main" id="{6306B871-7048-4385-84D6-368540647FAF}"/>
              </a:ext>
            </a:extLst>
          </p:cNvPr>
          <p:cNvPicPr>
            <a:picLocks noSelect="1"/>
          </p:cNvPicPr>
          <p:nvPr userDrawn="1"/>
        </p:nvPicPr>
        <p:blipFill>
          <a:blip r:embed="rId3">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7" name="Content Placeholder 3">
            <a:extLst>
              <a:ext uri="{FF2B5EF4-FFF2-40B4-BE49-F238E27FC236}">
                <a16:creationId xmlns:a16="http://schemas.microsoft.com/office/drawing/2014/main" id="{58468F8D-277D-4F1A-84A1-62122010643F}"/>
              </a:ext>
            </a:extLst>
          </p:cNvPr>
          <p:cNvSpPr>
            <a:spLocks noGrp="1"/>
          </p:cNvSpPr>
          <p:nvPr>
            <p:ph sz="half" idx="5" hasCustomPrompt="1"/>
          </p:nvPr>
        </p:nvSpPr>
        <p:spPr>
          <a:xfrm>
            <a:off x="5551200" y="1296000"/>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8" name="Content Placeholder 3">
            <a:extLst>
              <a:ext uri="{FF2B5EF4-FFF2-40B4-BE49-F238E27FC236}">
                <a16:creationId xmlns:a16="http://schemas.microsoft.com/office/drawing/2014/main" id="{B143799E-2832-49D7-9953-45BACACA7549}"/>
              </a:ext>
            </a:extLst>
          </p:cNvPr>
          <p:cNvSpPr>
            <a:spLocks noGrp="1"/>
          </p:cNvSpPr>
          <p:nvPr>
            <p:ph sz="half" idx="6" hasCustomPrompt="1"/>
          </p:nvPr>
        </p:nvSpPr>
        <p:spPr>
          <a:xfrm>
            <a:off x="5551200" y="3445200"/>
            <a:ext cx="2516400" cy="2019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21" name="Rectangle7">
            <a:extLst>
              <a:ext uri="{FF2B5EF4-FFF2-40B4-BE49-F238E27FC236}">
                <a16:creationId xmlns:a16="http://schemas.microsoft.com/office/drawing/2014/main" id="{60F530EA-2EFB-4DC6-BA26-465D18FD265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22" name="Grafik 4" descr="logo1_d2.png">
            <a:extLst>
              <a:ext uri="{FF2B5EF4-FFF2-40B4-BE49-F238E27FC236}">
                <a16:creationId xmlns:a16="http://schemas.microsoft.com/office/drawing/2014/main" id="{F7F706B3-07D4-410C-B7A6-C9E5735A9928}"/>
              </a:ext>
            </a:extLst>
          </p:cNvPr>
          <p:cNvPicPr>
            <a:picLocks noSelect="1"/>
          </p:cNvPicPr>
          <p:nvPr userDrawn="1"/>
        </p:nvPicPr>
        <p:blipFill>
          <a:blip r:embed="rId4">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3371421479"/>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orient="horz" pos="2090" userDrawn="1">
          <p15:clr>
            <a:srgbClr val="FBAE40"/>
          </p15:clr>
        </p15:guide>
        <p15:guide id="9" orient="horz" pos="2169" userDrawn="1">
          <p15:clr>
            <a:srgbClr val="FBAE40"/>
          </p15:clr>
        </p15:guide>
        <p15:guide id="10" pos="1749" userDrawn="1">
          <p15:clr>
            <a:srgbClr val="FBAE40"/>
          </p15:clr>
        </p15:guide>
        <p15:guide id="11" pos="1830" userDrawn="1">
          <p15:clr>
            <a:srgbClr val="FBAE40"/>
          </p15:clr>
        </p15:guide>
        <p15:guide id="12" pos="3416" userDrawn="1">
          <p15:clr>
            <a:srgbClr val="FBAE40"/>
          </p15:clr>
        </p15:guide>
        <p15:guide id="13" pos="3497" userDrawn="1">
          <p15:clr>
            <a:srgbClr val="FBAE40"/>
          </p15:clr>
        </p15:guide>
        <p15:guide id="14" pos="5082" userDrawn="1">
          <p15:clr>
            <a:srgbClr val="FBAE40"/>
          </p15:clr>
        </p15:guide>
        <p15:guide id="15" pos="5163"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9" name="Grafik 3" descr="bottom_d2_169.png">
            <a:extLst>
              <a:ext uri="{FF2B5EF4-FFF2-40B4-BE49-F238E27FC236}">
                <a16:creationId xmlns:a16="http://schemas.microsoft.com/office/drawing/2014/main" id="{EF316F00-ABDB-4F1C-8223-8689636D6D52}"/>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10" name="Grafik 9" descr="logo2_d2.png">
            <a:extLst>
              <a:ext uri="{FF2B5EF4-FFF2-40B4-BE49-F238E27FC236}">
                <a16:creationId xmlns:a16="http://schemas.microsoft.com/office/drawing/2014/main" id="{30CBBFCD-8992-45AF-92BD-7EBF3A86E1C1}"/>
              </a:ext>
            </a:extLst>
          </p:cNvPr>
          <p:cNvPicPr>
            <a:picLocks noSelect="1"/>
          </p:cNvPicPr>
          <p:nvPr userDrawn="1"/>
        </p:nvPicPr>
        <p:blipFill>
          <a:blip r:embed="rId3">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8" name="Rectangle7">
            <a:extLst>
              <a:ext uri="{FF2B5EF4-FFF2-40B4-BE49-F238E27FC236}">
                <a16:creationId xmlns:a16="http://schemas.microsoft.com/office/drawing/2014/main" id="{C868D9BE-A299-4D0B-87AF-B491FAE5FD28}"/>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1" name="Grafik 4" descr="logo1_d2.png">
            <a:extLst>
              <a:ext uri="{FF2B5EF4-FFF2-40B4-BE49-F238E27FC236}">
                <a16:creationId xmlns:a16="http://schemas.microsoft.com/office/drawing/2014/main" id="{0B4DD8A5-C16C-443A-8C22-A52B612231A5}"/>
              </a:ext>
            </a:extLst>
          </p:cNvPr>
          <p:cNvPicPr>
            <a:picLocks noSelect="1"/>
          </p:cNvPicPr>
          <p:nvPr userDrawn="1"/>
        </p:nvPicPr>
        <p:blipFill>
          <a:blip r:embed="rId4">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074551859"/>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Full Page Graph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Grafik 4" descr="logo1_d2.png">
            <a:extLst>
              <a:ext uri="{FF2B5EF4-FFF2-40B4-BE49-F238E27FC236}">
                <a16:creationId xmlns:a16="http://schemas.microsoft.com/office/drawing/2014/main" id="{F35DC742-BC8F-47B5-88E2-93616D59A618}"/>
              </a:ext>
            </a:extLst>
          </p:cNvPr>
          <p:cNvPicPr>
            <a:picLocks noSelect="1"/>
          </p:cNvPicPr>
          <p:nvPr userDrawn="1"/>
        </p:nvPicPr>
        <p:blipFill>
          <a:blip r:embed="rId3">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6" name="Grafik 3" descr="right_d2.png">
            <a:extLst>
              <a:ext uri="{FF2B5EF4-FFF2-40B4-BE49-F238E27FC236}">
                <a16:creationId xmlns:a16="http://schemas.microsoft.com/office/drawing/2014/main" id="{2E1D2BC1-44DB-403E-B4D8-3E1DC5D199E5}"/>
              </a:ext>
            </a:extLst>
          </p:cNvPr>
          <p:cNvPicPr>
            <a:picLocks noSelect="1"/>
          </p:cNvPicPr>
          <p:nvPr userDrawn="1"/>
        </p:nvPicPr>
        <p:blipFill>
          <a:blip r:embed="rId4">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12731786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 preserve="1">
  <p:cSld name="End Slide">
    <p:spTree>
      <p:nvGrpSpPr>
        <p:cNvPr id="1" name=""/>
        <p:cNvGrpSpPr/>
        <p:nvPr/>
      </p:nvGrpSpPr>
      <p:grpSpPr>
        <a:xfrm>
          <a:off x="0" y="0"/>
          <a:ext cx="0" cy="0"/>
          <a:chOff x="0" y="0"/>
          <a:chExt cx="0" cy="0"/>
        </a:xfrm>
      </p:grpSpPr>
      <p:pic>
        <p:nvPicPr>
          <p:cNvPr id="7" name="Grafik 5" descr="bg3_d2_169.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269" y="2"/>
            <a:ext cx="10969509" cy="6170929"/>
          </a:xfrm>
          <a:prstGeom prst="rect">
            <a:avLst/>
          </a:prstGeom>
          <a:ln w="0">
            <a:noFill/>
          </a:ln>
          <a:effectLst/>
        </p:spPr>
      </p:pic>
      <p:sp>
        <p:nvSpPr>
          <p:cNvPr id="8" name="Title 1">
            <a:extLst>
              <a:ext uri="{FF2B5EF4-FFF2-40B4-BE49-F238E27FC236}">
                <a16:creationId xmlns:a16="http://schemas.microsoft.com/office/drawing/2014/main" id="{D60E046F-66D0-431E-9C49-8E6C18C3F3CF}"/>
              </a:ext>
            </a:extLst>
          </p:cNvPr>
          <p:cNvSpPr>
            <a:spLocks noGrp="1"/>
          </p:cNvSpPr>
          <p:nvPr>
            <p:ph type="ctrTitle" hasCustomPrompt="1"/>
          </p:nvPr>
        </p:nvSpPr>
        <p:spPr>
          <a:xfrm>
            <a:off x="259200" y="259200"/>
            <a:ext cx="9874800" cy="5205600"/>
          </a:xfrm>
          <a:ln w="0">
            <a:noFill/>
          </a:ln>
          <a:effectLst/>
        </p:spPr>
        <p:txBody>
          <a:bodyPr anchor="t" anchorCtr="0"/>
          <a:lstStyle>
            <a:lvl1pPr algn="l">
              <a:lnSpc>
                <a:spcPct val="90000"/>
              </a:lnSpc>
              <a:defRPr sz="8000" kern="1200" cap="all" baseline="0">
                <a:solidFill>
                  <a:schemeClr val="tx1"/>
                </a:solidFill>
              </a:defRPr>
            </a:lvl1pPr>
          </a:lstStyle>
          <a:p>
            <a:r>
              <a:rPr lang="en-US" noProof="1"/>
              <a:t>Add Closing Phrase</a:t>
            </a:r>
          </a:p>
        </p:txBody>
      </p:sp>
      <p:pic>
        <p:nvPicPr>
          <p:cNvPr id="6" name="Grafik 4" descr="logo1_d2.png">
            <a:extLst>
              <a:ext uri="{FF2B5EF4-FFF2-40B4-BE49-F238E27FC236}">
                <a16:creationId xmlns:a16="http://schemas.microsoft.com/office/drawing/2014/main" id="{AD329951-67FC-4FE1-85D1-D4AEA8479C0D}"/>
              </a:ext>
            </a:extLst>
          </p:cNvPr>
          <p:cNvPicPr>
            <a:picLocks noSelect="1"/>
          </p:cNvPicPr>
          <p:nvPr userDrawn="1"/>
        </p:nvPicPr>
        <p:blipFill>
          <a:blip r:embed="rId3">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9" name="Grafik 3" descr="right_d2.png">
            <a:extLst>
              <a:ext uri="{FF2B5EF4-FFF2-40B4-BE49-F238E27FC236}">
                <a16:creationId xmlns:a16="http://schemas.microsoft.com/office/drawing/2014/main" id="{7AD5F0A5-2B17-4D20-B0E6-B4F0FA977516}"/>
              </a:ext>
            </a:extLst>
          </p:cNvPr>
          <p:cNvPicPr>
            <a:picLocks noSelect="1"/>
          </p:cNvPicPr>
          <p:nvPr userDrawn="1"/>
        </p:nvPicPr>
        <p:blipFill>
          <a:blip r:embed="rId4">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73796963"/>
      </p:ext>
    </p:extLst>
  </p:cSld>
  <p:clrMapOvr>
    <a:masterClrMapping/>
  </p:clrMapOvr>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Slide 2">
    <p:spTree>
      <p:nvGrpSpPr>
        <p:cNvPr id="1" name=""/>
        <p:cNvGrpSpPr/>
        <p:nvPr/>
      </p:nvGrpSpPr>
      <p:grpSpPr>
        <a:xfrm>
          <a:off x="0" y="0"/>
          <a:ext cx="0" cy="0"/>
          <a:chOff x="0" y="0"/>
          <a:chExt cx="0" cy="0"/>
        </a:xfrm>
      </p:grpSpPr>
      <p:pic>
        <p:nvPicPr>
          <p:cNvPr id="6" name="Background 2" descr="bg2_d2_169.png"/>
          <p:cNvPicPr>
            <a:picLocks/>
          </p:cNvPicPr>
          <p:nvPr/>
        </p:nvPicPr>
        <p:blipFill>
          <a:blip r:embed="rId2">
            <a:extLst>
              <a:ext uri="{28A0092B-C50C-407E-A947-70E740481C1C}">
                <a14:useLocalDpi xmlns:a14="http://schemas.microsoft.com/office/drawing/2010/main" val="0"/>
              </a:ext>
            </a:extLst>
          </a:blip>
          <a:stretch>
            <a:fillRect/>
          </a:stretch>
        </p:blipFill>
        <p:spPr>
          <a:xfrm>
            <a:off x="269" y="2"/>
            <a:ext cx="10969509" cy="6170929"/>
          </a:xfrm>
          <a:prstGeom prst="rect">
            <a:avLst/>
          </a:prstGeom>
          <a:ln w="0">
            <a:noFill/>
          </a:ln>
          <a:effectLst/>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259200" y="259200"/>
            <a:ext cx="9874800" cy="5205600"/>
          </a:xfrm>
          <a:ln w="0">
            <a:noFill/>
          </a:ln>
          <a:effectLst/>
        </p:spPr>
        <p:txBody>
          <a:bodyPr anchor="t" anchorCtr="0">
            <a:normAutofit/>
          </a:bodyPr>
          <a:lstStyle>
            <a:lvl1pPr algn="l">
              <a:lnSpc>
                <a:spcPct val="90000"/>
              </a:lnSpc>
              <a:defRPr sz="7999" cap="all" baseline="0">
                <a:solidFill>
                  <a:schemeClr val="bg1"/>
                </a:solidFill>
              </a:defRPr>
            </a:lvl1pPr>
          </a:lstStyle>
          <a:p>
            <a:r>
              <a:rPr lang="en-US" noProof="1"/>
              <a:t>Add Pres. Title</a:t>
            </a:r>
          </a:p>
        </p:txBody>
      </p:sp>
      <p:pic>
        <p:nvPicPr>
          <p:cNvPr id="7" name="Grafik 4" descr="logo1_d2.png">
            <a:extLst>
              <a:ext uri="{FF2B5EF4-FFF2-40B4-BE49-F238E27FC236}">
                <a16:creationId xmlns:a16="http://schemas.microsoft.com/office/drawing/2014/main" id="{7868D6E5-0EC1-4883-8CF9-7E8712A5DE97}"/>
              </a:ext>
            </a:extLst>
          </p:cNvPr>
          <p:cNvPicPr>
            <a:picLocks noSelect="1"/>
          </p:cNvPicPr>
          <p:nvPr userDrawn="1"/>
        </p:nvPicPr>
        <p:blipFill>
          <a:blip r:embed="rId3">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9" name="Grafik 3" descr="right_d2.png">
            <a:extLst>
              <a:ext uri="{FF2B5EF4-FFF2-40B4-BE49-F238E27FC236}">
                <a16:creationId xmlns:a16="http://schemas.microsoft.com/office/drawing/2014/main" id="{24DBB17F-A4BD-455D-A654-0625D135562B}"/>
              </a:ext>
            </a:extLst>
          </p:cNvPr>
          <p:cNvPicPr>
            <a:picLocks noSelect="1"/>
          </p:cNvPicPr>
          <p:nvPr userDrawn="1"/>
        </p:nvPicPr>
        <p:blipFill>
          <a:blip r:embed="rId4">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814531954"/>
      </p:ext>
    </p:extLst>
  </p:cSld>
  <p:clrMapOvr>
    <a:masterClrMapping/>
  </p:clrMapOvr>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Custom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259200" y="259200"/>
            <a:ext cx="9874800" cy="5205600"/>
          </a:xfrm>
          <a:ln w="0">
            <a:noFill/>
          </a:ln>
          <a:effectLst/>
        </p:spPr>
        <p:txBody>
          <a:bodyPr anchor="t" anchorCtr="0">
            <a:normAutofit/>
          </a:bodyPr>
          <a:lstStyle>
            <a:lvl1pPr algn="l">
              <a:lnSpc>
                <a:spcPct val="90000"/>
              </a:lnSpc>
              <a:defRPr sz="7999" cap="all" baseline="0">
                <a:solidFill>
                  <a:schemeClr val="bg1"/>
                </a:solidFill>
              </a:defRPr>
            </a:lvl1pPr>
          </a:lstStyle>
          <a:p>
            <a:r>
              <a:rPr lang="en-US" noProof="1"/>
              <a:t>Add Pres. Title</a:t>
            </a:r>
          </a:p>
        </p:txBody>
      </p:sp>
      <p:pic>
        <p:nvPicPr>
          <p:cNvPr id="7" name="Grafik 4" descr="logo1_d2.png">
            <a:extLst>
              <a:ext uri="{FF2B5EF4-FFF2-40B4-BE49-F238E27FC236}">
                <a16:creationId xmlns:a16="http://schemas.microsoft.com/office/drawing/2014/main" id="{EFF0EBDE-7B9D-4454-9B44-8763A24EC960}"/>
              </a:ext>
            </a:extLst>
          </p:cNvPr>
          <p:cNvPicPr>
            <a:picLocks noSelect="1"/>
          </p:cNvPicPr>
          <p:nvPr userDrawn="1"/>
        </p:nvPicPr>
        <p:blipFill>
          <a:blip r:embed="rId3">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9" name="Grafik 3" descr="right_d2.png">
            <a:extLst>
              <a:ext uri="{FF2B5EF4-FFF2-40B4-BE49-F238E27FC236}">
                <a16:creationId xmlns:a16="http://schemas.microsoft.com/office/drawing/2014/main" id="{24DBB17F-A4BD-455D-A654-0625D135562B}"/>
              </a:ext>
            </a:extLst>
          </p:cNvPr>
          <p:cNvPicPr>
            <a:picLocks noSelect="1"/>
          </p:cNvPicPr>
          <p:nvPr userDrawn="1"/>
        </p:nvPicPr>
        <p:blipFill>
          <a:blip r:embed="rId4">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3762592895"/>
      </p:ext>
    </p:extLst>
  </p:cSld>
  <p:clrMapOvr>
    <a:masterClrMapping/>
  </p:clrMapOvr>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Chapter Title">
    <p:bg>
      <p:bgPr>
        <a:solidFill>
          <a:schemeClr val="accent1"/>
        </a:solidFill>
        <a:effectLst/>
      </p:bgPr>
    </p:bg>
    <p:spTree>
      <p:nvGrpSpPr>
        <p:cNvPr id="1" name=""/>
        <p:cNvGrpSpPr/>
        <p:nvPr/>
      </p:nvGrpSpPr>
      <p:grpSpPr>
        <a:xfrm>
          <a:off x="0" y="0"/>
          <a:ext cx="0" cy="0"/>
          <a:chOff x="0" y="0"/>
          <a:chExt cx="0" cy="0"/>
        </a:xfrm>
      </p:grpSpPr>
      <p:sp>
        <p:nvSpPr>
          <p:cNvPr id="6" name="Chapter_title">
            <a:extLst>
              <a:ext uri="{FF2B5EF4-FFF2-40B4-BE49-F238E27FC236}">
                <a16:creationId xmlns:a16="http://schemas.microsoft.com/office/drawing/2014/main" id="{EE80FFE3-B9B2-433E-9111-10990FD419AB}"/>
              </a:ext>
            </a:extLst>
          </p:cNvPr>
          <p:cNvSpPr>
            <a:spLocks noGrp="1"/>
          </p:cNvSpPr>
          <p:nvPr>
            <p:ph type="ctrTitle" hasCustomPrompt="1"/>
          </p:nvPr>
        </p:nvSpPr>
        <p:spPr>
          <a:xfrm>
            <a:off x="259200" y="259200"/>
            <a:ext cx="9874800" cy="5205600"/>
          </a:xfrm>
          <a:ln w="0">
            <a:noFill/>
          </a:ln>
          <a:effectLst/>
        </p:spPr>
        <p:txBody>
          <a:bodyPr anchor="t" anchorCtr="0"/>
          <a:lstStyle>
            <a:lvl1pPr algn="l">
              <a:lnSpc>
                <a:spcPct val="90000"/>
              </a:lnSpc>
              <a:defRPr sz="6500" cap="all" baseline="0">
                <a:solidFill>
                  <a:schemeClr val="bg1"/>
                </a:solidFill>
              </a:defRPr>
            </a:lvl1pPr>
          </a:lstStyle>
          <a:p>
            <a:r>
              <a:rPr lang="en-US" noProof="1"/>
              <a:t>Add Chapter Title</a:t>
            </a:r>
          </a:p>
        </p:txBody>
      </p:sp>
      <p:pic>
        <p:nvPicPr>
          <p:cNvPr id="5" name="Grafik 4" descr="logo1_d2.png">
            <a:extLst>
              <a:ext uri="{FF2B5EF4-FFF2-40B4-BE49-F238E27FC236}">
                <a16:creationId xmlns:a16="http://schemas.microsoft.com/office/drawing/2014/main" id="{FC6E8050-6AB1-433E-A876-5E84688D10B0}"/>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7" name="Grafik 3" descr="right_d2.png">
            <a:extLst>
              <a:ext uri="{FF2B5EF4-FFF2-40B4-BE49-F238E27FC236}">
                <a16:creationId xmlns:a16="http://schemas.microsoft.com/office/drawing/2014/main" id="{50EF21B3-288B-44C8-B2D9-3FFE25CF4E6C}"/>
              </a:ext>
            </a:extLst>
          </p:cNvPr>
          <p:cNvPicPr>
            <a:picLocks noSelect="1"/>
          </p:cNvPicPr>
          <p:nvPr userDrawn="1"/>
        </p:nvPicPr>
        <p:blipFill>
          <a:blip r:embed="rId3">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3828809399"/>
      </p:ext>
    </p:extLst>
  </p:cSld>
  <p:clrMapOvr>
    <a:masterClrMapping/>
  </p:clrMapOvr>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Quot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200" y="259199"/>
            <a:ext cx="9874800" cy="5205600"/>
          </a:xfrm>
        </p:spPr>
        <p:txBody>
          <a:bodyPr anchor="ctr" anchorCtr="0"/>
          <a:lstStyle>
            <a:lvl1pPr>
              <a:lnSpc>
                <a:spcPct val="90000"/>
              </a:lnSpc>
              <a:defRPr sz="4000" i="1"/>
            </a:lvl1pPr>
          </a:lstStyle>
          <a:p>
            <a:r>
              <a:rPr lang="en-US" noProof="1"/>
              <a:t>“Add Quotation”</a:t>
            </a:r>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7" name="Grafik 3" descr="bottom_d2_169.png"/>
          <p:cNvPicPr>
            <a:picLocks noSelect="1"/>
          </p:cNvPicPr>
          <p:nvPr/>
        </p:nvPicPr>
        <p:blipFill>
          <a:blip r:embed="rId2">
            <a:extLst>
              <a:ext uri="{28A0092B-C50C-407E-A947-70E740481C1C}">
                <a14:useLocalDpi xmlns:a14="http://schemas.microsoft.com/office/drawing/2010/main" val="0"/>
              </a:ext>
            </a:extLst>
          </a:blip>
          <a:stretch>
            <a:fillRect/>
          </a:stretch>
        </p:blipFill>
        <p:spPr>
          <a:xfrm>
            <a:off x="0" y="6041390"/>
            <a:ext cx="10970260" cy="129540"/>
          </a:xfrm>
          <a:prstGeom prst="rect">
            <a:avLst/>
          </a:prstGeom>
          <a:ln w="0">
            <a:noFill/>
          </a:ln>
          <a:effectLst/>
        </p:spPr>
      </p:pic>
      <p:pic>
        <p:nvPicPr>
          <p:cNvPr id="11" name="Grafik 10" descr="logo2_d2.png">
            <a:extLst>
              <a:ext uri="{FF2B5EF4-FFF2-40B4-BE49-F238E27FC236}">
                <a16:creationId xmlns:a16="http://schemas.microsoft.com/office/drawing/2014/main" id="{77D5F5E1-4827-426B-99FE-8CE2E1270E26}"/>
              </a:ext>
            </a:extLst>
          </p:cNvPr>
          <p:cNvPicPr>
            <a:picLocks noSelect="1"/>
          </p:cNvPicPr>
          <p:nvPr userDrawn="1"/>
        </p:nvPicPr>
        <p:blipFill>
          <a:blip r:embed="rId3">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2" name="Rectangle7">
            <a:extLst>
              <a:ext uri="{FF2B5EF4-FFF2-40B4-BE49-F238E27FC236}">
                <a16:creationId xmlns:a16="http://schemas.microsoft.com/office/drawing/2014/main" id="{855EB1A0-FDAA-4D62-99AE-E08E3E26E93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5" name="Grafik 4" descr="logo1_d2.png">
            <a:extLst>
              <a:ext uri="{FF2B5EF4-FFF2-40B4-BE49-F238E27FC236}">
                <a16:creationId xmlns:a16="http://schemas.microsoft.com/office/drawing/2014/main" id="{6E018BBC-5CA8-4135-B38C-8681A1586972}"/>
              </a:ext>
            </a:extLst>
          </p:cNvPr>
          <p:cNvPicPr>
            <a:picLocks noSelect="1"/>
          </p:cNvPicPr>
          <p:nvPr userDrawn="1"/>
        </p:nvPicPr>
        <p:blipFill>
          <a:blip r:embed="rId4">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041778514"/>
      </p:ext>
    </p:extLst>
  </p:cSld>
  <p:clrMapOvr>
    <a:masterClrMapping/>
  </p:clrMapOvr>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nclus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200" y="259199"/>
            <a:ext cx="9874800" cy="5205600"/>
          </a:xfrm>
        </p:spPr>
        <p:txBody>
          <a:bodyPr anchor="ctr" anchorCtr="0"/>
          <a:lstStyle>
            <a:lvl1pPr>
              <a:lnSpc>
                <a:spcPct val="90000"/>
              </a:lnSpc>
              <a:defRPr sz="4000" i="0"/>
            </a:lvl1pPr>
          </a:lstStyle>
          <a:p>
            <a:r>
              <a:rPr lang="en-US" noProof="1"/>
              <a:t>Add Conclusion</a:t>
            </a:r>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7" name="Grafik 3" descr="bottom_d2_169.png"/>
          <p:cNvPicPr>
            <a:picLocks noSelect="1"/>
          </p:cNvPicPr>
          <p:nvPr/>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11" name="Grafik 10" descr="logo2_d2.png">
            <a:extLst>
              <a:ext uri="{FF2B5EF4-FFF2-40B4-BE49-F238E27FC236}">
                <a16:creationId xmlns:a16="http://schemas.microsoft.com/office/drawing/2014/main" id="{77D5F5E1-4827-426B-99FE-8CE2E1270E26}"/>
              </a:ext>
            </a:extLst>
          </p:cNvPr>
          <p:cNvPicPr>
            <a:picLocks noSelect="1"/>
          </p:cNvPicPr>
          <p:nvPr userDrawn="1"/>
        </p:nvPicPr>
        <p:blipFill>
          <a:blip r:embed="rId3">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0" name="Rectangle7">
            <a:extLst>
              <a:ext uri="{FF2B5EF4-FFF2-40B4-BE49-F238E27FC236}">
                <a16:creationId xmlns:a16="http://schemas.microsoft.com/office/drawing/2014/main" id="{72390B9F-3EB3-4FEE-B4B2-61FC80890073}"/>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4" name="Grafik 4" descr="logo1_d2.png">
            <a:extLst>
              <a:ext uri="{FF2B5EF4-FFF2-40B4-BE49-F238E27FC236}">
                <a16:creationId xmlns:a16="http://schemas.microsoft.com/office/drawing/2014/main" id="{30F7B7DF-6F0E-4921-B877-3E2AD7D8C29A}"/>
              </a:ext>
            </a:extLst>
          </p:cNvPr>
          <p:cNvPicPr>
            <a:picLocks noSelect="1"/>
          </p:cNvPicPr>
          <p:nvPr userDrawn="1"/>
        </p:nvPicPr>
        <p:blipFill>
          <a:blip r:embed="rId4">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532355185"/>
      </p:ext>
    </p:extLst>
  </p:cSld>
  <p:clrMapOvr>
    <a:masterClrMapping/>
  </p:clrMapOvr>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Agenda Slid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sp>
        <p:nvSpPr>
          <p:cNvPr id="6" name="Text Placeholder 5"/>
          <p:cNvSpPr>
            <a:spLocks noGrp="1"/>
          </p:cNvSpPr>
          <p:nvPr>
            <p:ph type="body" sz="quarter" idx="1" hasCustomPrompt="1"/>
          </p:nvPr>
        </p:nvSpPr>
        <p:spPr>
          <a:xfrm>
            <a:off x="259200" y="1296000"/>
            <a:ext cx="10450800" cy="4168800"/>
          </a:xfrm>
        </p:spPr>
        <p:txBody>
          <a:bodyPr/>
          <a:lstStyle>
            <a:lvl1pPr marL="251982" indent="-251982">
              <a:lnSpc>
                <a:spcPct val="107000"/>
              </a:lnSpc>
              <a:buFont typeface="+mj-lt"/>
              <a:buAutoNum type="arabicPeriod"/>
              <a:defRPr/>
            </a:lvl1pPr>
            <a:lvl2pPr marL="507563" indent="-273580">
              <a:lnSpc>
                <a:spcPct val="103000"/>
              </a:lnSpc>
              <a:buFont typeface="+mj-lt"/>
              <a:buAutoNum type="arabicPeriod"/>
              <a:defRPr/>
            </a:lvl2pPr>
            <a:lvl3pPr marL="730746" indent="-205185">
              <a:lnSpc>
                <a:spcPct val="102000"/>
              </a:lnSpc>
              <a:buFont typeface="+mj-lt"/>
              <a:buAutoNum type="arabicPeriod"/>
              <a:defRPr/>
            </a:lvl3pPr>
            <a:lvl4pPr marL="932331" indent="-183586">
              <a:lnSpc>
                <a:spcPct val="107000"/>
              </a:lnSpc>
              <a:buFont typeface="+mj-lt"/>
              <a:buAutoNum type="arabicPeriod"/>
              <a:defRPr/>
            </a:lvl4pPr>
            <a:lvl5pPr marL="932331" indent="-183586">
              <a:lnSpc>
                <a:spcPct val="103000"/>
              </a:lnSpc>
              <a:buFont typeface="+mj-lt"/>
              <a:buAutoNum type="arabicPeriod"/>
              <a:defRPr/>
            </a:lvl5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Rectangle7" hidden="1"/>
          <p:cNvSpPr>
            <a:spLocks/>
          </p:cNvSpPr>
          <p:nvPr/>
        </p:nvSpPr>
        <p:spPr>
          <a:xfrm>
            <a:off x="9223200" y="259078"/>
            <a:ext cx="1692000" cy="777721"/>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%attachmentremark% </a:t>
            </a:r>
          </a:p>
        </p:txBody>
      </p:sp>
      <p:pic>
        <p:nvPicPr>
          <p:cNvPr id="25" name="Grafik 3" descr="bottom_d2_169.png">
            <a:extLst>
              <a:ext uri="{FF2B5EF4-FFF2-40B4-BE49-F238E27FC236}">
                <a16:creationId xmlns:a16="http://schemas.microsoft.com/office/drawing/2014/main" id="{5924583E-7B93-41AC-AC5B-430C0AD45AC7}"/>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90"/>
            <a:ext cx="10970260" cy="129540"/>
          </a:xfrm>
          <a:prstGeom prst="rect">
            <a:avLst/>
          </a:prstGeom>
          <a:ln w="0">
            <a:noFill/>
          </a:ln>
          <a:effectLst/>
        </p:spPr>
      </p:pic>
      <p:pic>
        <p:nvPicPr>
          <p:cNvPr id="33" name="Grafik 32" descr="logo2_d2.png">
            <a:extLst>
              <a:ext uri="{FF2B5EF4-FFF2-40B4-BE49-F238E27FC236}">
                <a16:creationId xmlns:a16="http://schemas.microsoft.com/office/drawing/2014/main" id="{48E231CC-E3B9-4D96-AA06-B1CFFA847D96}"/>
              </a:ext>
            </a:extLst>
          </p:cNvPr>
          <p:cNvPicPr>
            <a:picLocks noSelect="1"/>
          </p:cNvPicPr>
          <p:nvPr userDrawn="1"/>
        </p:nvPicPr>
        <p:blipFill>
          <a:blip r:embed="rId3">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5" name="Textfeld 4">
            <a:extLst>
              <a:ext uri="{FF2B5EF4-FFF2-40B4-BE49-F238E27FC236}">
                <a16:creationId xmlns:a16="http://schemas.microsoft.com/office/drawing/2014/main" id="{3EC746CB-10AC-40C9-8647-79D1DEB9F93D}"/>
              </a:ext>
            </a:extLst>
          </p:cNvPr>
          <p:cNvSpPr txBox="1"/>
          <p:nvPr userDrawn="1"/>
        </p:nvSpPr>
        <p:spPr>
          <a:xfrm>
            <a:off x="259200" y="259200"/>
            <a:ext cx="10450800" cy="777600"/>
          </a:xfrm>
          <a:prstGeom prst="rect">
            <a:avLst/>
          </a:prstGeom>
          <a:noFill/>
        </p:spPr>
        <p:txBody>
          <a:bodyPr wrap="square" lIns="0" tIns="0" rIns="0" bIns="0" rtlCol="0">
            <a:noAutofit/>
          </a:bodyPr>
          <a:lstStyle/>
          <a:p>
            <a:pPr marR="0" defTabSz="914400" eaLnBrk="1" fontAlgn="auto" latinLnBrk="0" hangingPunct="1">
              <a:lnSpc>
                <a:spcPct val="89000"/>
              </a:lnSpc>
              <a:spcBef>
                <a:spcPts val="0"/>
              </a:spcBef>
              <a:spcAft>
                <a:spcPts val="0"/>
              </a:spcAft>
              <a:buClrTx/>
              <a:buSzTx/>
              <a:buFontTx/>
              <a:buNone/>
              <a:tabLst/>
            </a:pPr>
            <a:r>
              <a:rPr kumimoji="0" lang="en-US" sz="2800" b="0" i="0" u="none" strike="noStrike" kern="1200" cap="none" spc="0" normalizeH="0" baseline="0" noProof="1">
                <a:ln>
                  <a:noFill/>
                </a:ln>
                <a:solidFill>
                  <a:srgbClr val="000000"/>
                </a:solidFill>
                <a:effectLst/>
                <a:uLnTx/>
                <a:uFillTx/>
              </a:rPr>
              <a:t>Agenda</a:t>
            </a:r>
          </a:p>
        </p:txBody>
      </p:sp>
      <p:sp>
        <p:nvSpPr>
          <p:cNvPr id="12" name="Rectangle7">
            <a:extLst>
              <a:ext uri="{FF2B5EF4-FFF2-40B4-BE49-F238E27FC236}">
                <a16:creationId xmlns:a16="http://schemas.microsoft.com/office/drawing/2014/main" id="{F0D59F04-5C89-4857-A44C-3D9D9D3D938E}"/>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3" name="Grafik 4" descr="logo1_d2.png">
            <a:extLst>
              <a:ext uri="{FF2B5EF4-FFF2-40B4-BE49-F238E27FC236}">
                <a16:creationId xmlns:a16="http://schemas.microsoft.com/office/drawing/2014/main" id="{39A24C14-69FA-48C5-9BFC-E264F89C2E76}"/>
              </a:ext>
            </a:extLst>
          </p:cNvPr>
          <p:cNvPicPr>
            <a:picLocks noSelect="1"/>
          </p:cNvPicPr>
          <p:nvPr userDrawn="1"/>
        </p:nvPicPr>
        <p:blipFill>
          <a:blip r:embed="rId4">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940310287"/>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Only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4" name="Chapter_titleonly"/>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28" name="Grafik 3" descr="bottom_d2_169.png">
            <a:extLst>
              <a:ext uri="{FF2B5EF4-FFF2-40B4-BE49-F238E27FC236}">
                <a16:creationId xmlns:a16="http://schemas.microsoft.com/office/drawing/2014/main" id="{EE92306B-89C4-4A4D-81C1-DE629B5A33A0}"/>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5" name="Grafik 34" descr="logo2_d2.png">
            <a:extLst>
              <a:ext uri="{FF2B5EF4-FFF2-40B4-BE49-F238E27FC236}">
                <a16:creationId xmlns:a16="http://schemas.microsoft.com/office/drawing/2014/main" id="{4A0BB653-08E0-42FB-832C-B4ECC24A4E72}"/>
              </a:ext>
            </a:extLst>
          </p:cNvPr>
          <p:cNvPicPr>
            <a:picLocks noSelect="1"/>
          </p:cNvPicPr>
          <p:nvPr userDrawn="1"/>
        </p:nvPicPr>
        <p:blipFill>
          <a:blip r:embed="rId3">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0" name="Rectangle7">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1" name="Grafik 4" descr="logo1_d2.png">
            <a:extLst>
              <a:ext uri="{FF2B5EF4-FFF2-40B4-BE49-F238E27FC236}">
                <a16:creationId xmlns:a16="http://schemas.microsoft.com/office/drawing/2014/main" id="{EA45B0BA-5E3B-4D0F-8BE3-B1AAA7A49623}"/>
              </a:ext>
            </a:extLst>
          </p:cNvPr>
          <p:cNvPicPr>
            <a:picLocks noSelect="1"/>
          </p:cNvPicPr>
          <p:nvPr userDrawn="1"/>
        </p:nvPicPr>
        <p:blipFill>
          <a:blip r:embed="rId4">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822274495"/>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 Conten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E43D273-A15E-4B64-AFD2-1388D749B69A}"/>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Add Slide Title</a:t>
            </a:r>
          </a:p>
        </p:txBody>
      </p:sp>
      <p:sp>
        <p:nvSpPr>
          <p:cNvPr id="15" name="Chapter_titleonly">
            <a:extLst>
              <a:ext uri="{FF2B5EF4-FFF2-40B4-BE49-F238E27FC236}">
                <a16:creationId xmlns:a16="http://schemas.microsoft.com/office/drawing/2014/main" id="{5B281E01-A653-4813-BC65-8900B31D115A}"/>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28" name="Grafik 3" descr="bottom_d2_169.png">
            <a:extLst>
              <a:ext uri="{FF2B5EF4-FFF2-40B4-BE49-F238E27FC236}">
                <a16:creationId xmlns:a16="http://schemas.microsoft.com/office/drawing/2014/main" id="{EE92306B-89C4-4A4D-81C1-DE629B5A33A0}"/>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5" name="Grafik 34" descr="logo2_d2.png">
            <a:extLst>
              <a:ext uri="{FF2B5EF4-FFF2-40B4-BE49-F238E27FC236}">
                <a16:creationId xmlns:a16="http://schemas.microsoft.com/office/drawing/2014/main" id="{4A0BB653-08E0-42FB-832C-B4ECC24A4E72}"/>
              </a:ext>
            </a:extLst>
          </p:cNvPr>
          <p:cNvPicPr>
            <a:picLocks noSelect="1"/>
          </p:cNvPicPr>
          <p:nvPr userDrawn="1"/>
        </p:nvPicPr>
        <p:blipFill>
          <a:blip r:embed="rId3">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0" name="Rectangle7">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pic>
        <p:nvPicPr>
          <p:cNvPr id="11" name="Grafik 4" descr="logo1_d2.png">
            <a:extLst>
              <a:ext uri="{FF2B5EF4-FFF2-40B4-BE49-F238E27FC236}">
                <a16:creationId xmlns:a16="http://schemas.microsoft.com/office/drawing/2014/main" id="{EA45B0BA-5E3B-4D0F-8BE3-B1AAA7A49623}"/>
              </a:ext>
            </a:extLst>
          </p:cNvPr>
          <p:cNvPicPr>
            <a:picLocks noSelect="1"/>
          </p:cNvPicPr>
          <p:nvPr userDrawn="1"/>
        </p:nvPicPr>
        <p:blipFill>
          <a:blip r:embed="rId4">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
        <p:nvSpPr>
          <p:cNvPr id="5" name="Inhaltsplatzhalter 4">
            <a:extLst>
              <a:ext uri="{FF2B5EF4-FFF2-40B4-BE49-F238E27FC236}">
                <a16:creationId xmlns:a16="http://schemas.microsoft.com/office/drawing/2014/main" id="{4D46C5CB-CB38-4AD2-99D2-34C738DF30C0}"/>
              </a:ext>
            </a:extLst>
          </p:cNvPr>
          <p:cNvSpPr>
            <a:spLocks noGrp="1"/>
          </p:cNvSpPr>
          <p:nvPr>
            <p:ph sz="quarter" idx="1" hasCustomPrompt="1"/>
          </p:nvPr>
        </p:nvSpPr>
        <p:spPr>
          <a:xfrm>
            <a:off x="258762" y="1296000"/>
            <a:ext cx="10450800" cy="41688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Tree>
    <p:extLst>
      <p:ext uri="{BB962C8B-B14F-4D97-AF65-F5344CB8AC3E}">
        <p14:creationId xmlns:p14="http://schemas.microsoft.com/office/powerpoint/2010/main" val="897738281"/>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9200" y="648000"/>
            <a:ext cx="10450800" cy="388800"/>
          </a:xfrm>
          <a:prstGeom prst="rect">
            <a:avLst/>
          </a:prstGeom>
        </p:spPr>
        <p:txBody>
          <a:bodyPr vert="horz" lIns="0" tIns="0" rIns="0" bIns="0" rtlCol="0" anchor="t" anchorCtr="0">
            <a:noAutofit/>
          </a:bodyPr>
          <a:lstStyle/>
          <a:p>
            <a:r>
              <a:rPr lang="en-US" noProof="1"/>
              <a:t>Mastertitelformat bearbeiten</a:t>
            </a:r>
          </a:p>
        </p:txBody>
      </p:sp>
      <p:sp>
        <p:nvSpPr>
          <p:cNvPr id="3" name="Text Placeholder 2"/>
          <p:cNvSpPr>
            <a:spLocks noGrp="1"/>
          </p:cNvSpPr>
          <p:nvPr>
            <p:ph type="body" idx="1"/>
          </p:nvPr>
        </p:nvSpPr>
        <p:spPr>
          <a:xfrm>
            <a:off x="259200" y="1296000"/>
            <a:ext cx="10450800" cy="4168800"/>
          </a:xfrm>
          <a:prstGeom prst="rect">
            <a:avLst/>
          </a:prstGeom>
        </p:spPr>
        <p:txBody>
          <a:bodyPr vert="horz" lIns="0" tIns="0" rIns="0" bIns="0" rtlCol="0">
            <a:noAutofit/>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7" name="Slide Number Placeholder 6"/>
          <p:cNvSpPr>
            <a:spLocks noGrp="1"/>
          </p:cNvSpPr>
          <p:nvPr>
            <p:ph type="sldNum" sz="quarter" idx="12"/>
          </p:nvPr>
        </p:nvSpPr>
        <p:spPr>
          <a:xfrm>
            <a:off x="266700" y="5628640"/>
            <a:ext cx="288290" cy="410210"/>
          </a:xfrm>
          <a:prstGeom prst="rect">
            <a:avLst/>
          </a:prstGeom>
        </p:spPr>
        <p:txBody>
          <a:bodyPr vert="horz" lIns="0" tIns="0" rIns="0" bIns="0" rtlCol="0" anchor="t"/>
          <a:lstStyle>
            <a:lvl1pPr algn="l">
              <a:defRPr sz="1200">
                <a:solidFill>
                  <a:srgbClr val="999FA6"/>
                </a:solidFill>
                <a:latin typeface="+mn-lt"/>
              </a:defRPr>
            </a:lvl1pPr>
          </a:lstStyle>
          <a:p>
            <a:fld id="{4898AEC0-503E-4FA4-859C-D0F72D6E3F79}" type="slidenum">
              <a:rPr lang="en-US" noProof="1" dirty="0" smtClean="0"/>
              <a:pPr/>
              <a:t>‹#›</a:t>
            </a:fld>
            <a:endParaRPr lang="en-US" noProof="1"/>
          </a:p>
        </p:txBody>
      </p:sp>
      <p:sp>
        <p:nvSpPr>
          <p:cNvPr id="5" name="Bosch_footer_1">
            <a:extLst>
              <a:ext uri="{FF2B5EF4-FFF2-40B4-BE49-F238E27FC236}">
                <a16:creationId xmlns:a16="http://schemas.microsoft.com/office/drawing/2014/main" id="{C4A0DCBC-1EFB-43C4-AF00-AB85781F48E7}"/>
              </a:ext>
            </a:extLst>
          </p:cNvPr>
          <p:cNvSpPr txBox="1"/>
          <p:nvPr userDrawn="1"/>
        </p:nvSpPr>
        <p:spPr>
          <a:xfrm>
            <a:off x="593090" y="5643880"/>
            <a:ext cx="9152890" cy="10795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latin typeface="+mn-lt"/>
              </a:rPr>
              <a:t>Nguyen Thanh Cong</a:t>
            </a:r>
            <a:r>
              <a:rPr lang="en-US" sz="600" kern="0" baseline="0" noProof="1">
                <a:solidFill>
                  <a:schemeClr val="tx1"/>
                </a:solidFill>
                <a:latin typeface="+mn-lt"/>
              </a:rPr>
              <a:t> | MS/EDA22-XC | April 25</a:t>
            </a:r>
            <a:r>
              <a:rPr lang="en-US" sz="600" kern="0" baseline="30000" noProof="1">
                <a:solidFill>
                  <a:schemeClr val="tx1"/>
                </a:solidFill>
                <a:latin typeface="+mn-lt"/>
              </a:rPr>
              <a:t>th</a:t>
            </a:r>
            <a:r>
              <a:rPr lang="en-US" sz="600" kern="0" baseline="0" noProof="1">
                <a:solidFill>
                  <a:schemeClr val="tx1"/>
                </a:solidFill>
                <a:latin typeface="+mn-lt"/>
              </a:rPr>
              <a:t>, 2022</a:t>
            </a:r>
          </a:p>
          <a:p>
            <a:pPr marR="0" defTabSz="914400" eaLnBrk="1" fontAlgn="auto" latinLnBrk="0" hangingPunct="1">
              <a:lnSpc>
                <a:spcPct val="107000"/>
              </a:lnSpc>
              <a:spcBef>
                <a:spcPts val="0"/>
              </a:spcBef>
              <a:spcAft>
                <a:spcPts val="100"/>
              </a:spcAft>
              <a:buClrTx/>
              <a:buSzTx/>
              <a:buFontTx/>
              <a:buNone/>
              <a:tabLst/>
            </a:pPr>
            <a:endParaRPr kumimoji="0" lang="en-US" sz="600" b="0" i="0" u="none" strike="noStrike" kern="0" cap="none" spc="0" normalizeH="0" baseline="0" noProof="1">
              <a:ln>
                <a:noFill/>
              </a:ln>
              <a:solidFill>
                <a:srgbClr val="000000"/>
              </a:solidFill>
              <a:effectLst/>
              <a:uLnTx/>
              <a:uFillTx/>
              <a:latin typeface="+mn-lt"/>
            </a:endParaRPr>
          </a:p>
        </p:txBody>
      </p:sp>
      <p:sp>
        <p:nvSpPr>
          <p:cNvPr id="8" name="Bosch_footer_2">
            <a:extLst>
              <a:ext uri="{FF2B5EF4-FFF2-40B4-BE49-F238E27FC236}">
                <a16:creationId xmlns:a16="http://schemas.microsoft.com/office/drawing/2014/main" id="{C3D77AD5-379C-4A86-AFCF-32945A0FEE26}"/>
              </a:ext>
            </a:extLst>
          </p:cNvPr>
          <p:cNvSpPr txBox="1"/>
          <p:nvPr userDrawn="1"/>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rgbClr val="B2B3B5"/>
                </a:solidFill>
                <a:latin typeface="+mn-lt"/>
              </a:rPr>
              <a:t>© Robert Bosch Engineering and Business Solutions Vietnam Company Limited 2021. All rights reserved, also regarding any disposal, exploitation, reproduction, editing, distribution, as well as in the event of applications for industrial property rights.</a:t>
            </a:r>
          </a:p>
        </p:txBody>
      </p:sp>
      <p:sp>
        <p:nvSpPr>
          <p:cNvPr id="9" name="Bosch_footer_2" hidden="1">
            <a:extLst>
              <a:ext uri="{FF2B5EF4-FFF2-40B4-BE49-F238E27FC236}">
                <a16:creationId xmlns:a16="http://schemas.microsoft.com/office/drawing/2014/main" id="{E897C98A-4665-443F-B1CF-E9B71E9916EC}"/>
              </a:ext>
            </a:extLst>
          </p:cNvPr>
          <p:cNvSpPr txBox="1"/>
          <p:nvPr userDrawn="1"/>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chemeClr val="tx1"/>
                </a:solidFill>
              </a:rPr>
              <a:t>%repositoryremark%</a:t>
            </a:r>
            <a:r>
              <a:rPr lang="en-US" sz="600" kern="0" baseline="0" noProof="1">
                <a:solidFill>
                  <a:srgbClr val="B2B3B5"/>
                </a:solidFill>
              </a:rPr>
              <a:t>%copyright%</a:t>
            </a:r>
          </a:p>
        </p:txBody>
      </p:sp>
      <p:sp>
        <p:nvSpPr>
          <p:cNvPr id="10" name="Bosch_footer_1" hidden="1">
            <a:extLst>
              <a:ext uri="{FF2B5EF4-FFF2-40B4-BE49-F238E27FC236}">
                <a16:creationId xmlns:a16="http://schemas.microsoft.com/office/drawing/2014/main" id="{BB7EB8EC-2C22-471E-A5D4-B578263D307B}"/>
              </a:ext>
            </a:extLst>
          </p:cNvPr>
          <p:cNvSpPr txBox="1"/>
          <p:nvPr userDrawn="1"/>
        </p:nvSpPr>
        <p:spPr>
          <a:xfrm>
            <a:off x="594000" y="5644800"/>
            <a:ext cx="9154800" cy="10800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rPr>
              <a:t>%confidentiality%</a:t>
            </a:r>
            <a:r>
              <a:rPr lang="en-US" sz="600" kern="0" baseline="0" noProof="1">
                <a:solidFill>
                  <a:schemeClr val="tx1"/>
                </a:solidFill>
              </a:rPr>
              <a:t>%businessunit%%departmentshort%%dateformat%</a:t>
            </a:r>
          </a:p>
        </p:txBody>
      </p:sp>
    </p:spTree>
    <p:extLst>
      <p:ext uri="{BB962C8B-B14F-4D97-AF65-F5344CB8AC3E}">
        <p14:creationId xmlns:p14="http://schemas.microsoft.com/office/powerpoint/2010/main" val="851553184"/>
      </p:ext>
    </p:extLst>
  </p:cSld>
  <p:clrMap bg1="lt1" tx1="dk1" bg2="lt2" tx2="dk2" accent1="accent1" accent2="accent2" accent3="accent3" accent4="accent4" accent5="accent5" accent6="accent6" hlink="hlink" folHlink="folHlink"/>
  <p:sldLayoutIdLst>
    <p:sldLayoutId id="2147483710" r:id="rId1"/>
    <p:sldLayoutId id="2147483741" r:id="rId2"/>
    <p:sldLayoutId id="2147483742" r:id="rId3"/>
    <p:sldLayoutId id="2147483713" r:id="rId4"/>
    <p:sldLayoutId id="2147483743" r:id="rId5"/>
    <p:sldLayoutId id="2147483721" r:id="rId6"/>
    <p:sldLayoutId id="2147483747" r:id="rId7"/>
    <p:sldLayoutId id="2147483723" r:id="rId8"/>
    <p:sldLayoutId id="2147483746" r:id="rId9"/>
    <p:sldLayoutId id="2147483744" r:id="rId10"/>
    <p:sldLayoutId id="2147483724" r:id="rId11"/>
    <p:sldLayoutId id="2147483726" r:id="rId12"/>
    <p:sldLayoutId id="2147483727" r:id="rId13"/>
    <p:sldLayoutId id="2147483728" r:id="rId14"/>
    <p:sldLayoutId id="2147483729" r:id="rId15"/>
    <p:sldLayoutId id="2147483745" r:id="rId16"/>
    <p:sldLayoutId id="2147483734" r:id="rId17"/>
    <p:sldLayoutId id="2147483731" r:id="rId18"/>
    <p:sldLayoutId id="2147483712" r:id="rId19"/>
  </p:sldLayoutIdLst>
  <p:hf hdr="0" ftr="0" dt="0"/>
  <p:txStyles>
    <p:title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p:titleStyle>
    <p:body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p:bodyStyle>
    <p:otherStyle>
      <a:defPPr>
        <a:defRPr lang="de-DE"/>
      </a:defPPr>
      <a:lvl1pPr marL="0" algn="l" defTabSz="914333" rtl="0" eaLnBrk="1" latinLnBrk="0" hangingPunct="1">
        <a:defRPr sz="1800" kern="1200">
          <a:solidFill>
            <a:schemeClr val="tx1"/>
          </a:solidFill>
          <a:latin typeface="+mn-lt"/>
          <a:ea typeface="+mn-ea"/>
          <a:cs typeface="+mn-cs"/>
        </a:defRPr>
      </a:lvl1pPr>
      <a:lvl2pPr marL="457166" algn="l" defTabSz="914333" rtl="0" eaLnBrk="1" latinLnBrk="0" hangingPunct="1">
        <a:defRPr sz="1800" kern="1200">
          <a:solidFill>
            <a:schemeClr val="tx1"/>
          </a:solidFill>
          <a:latin typeface="+mn-lt"/>
          <a:ea typeface="+mn-ea"/>
          <a:cs typeface="+mn-cs"/>
        </a:defRPr>
      </a:lvl2pPr>
      <a:lvl3pPr marL="914333" algn="l" defTabSz="914333" rtl="0" eaLnBrk="1" latinLnBrk="0" hangingPunct="1">
        <a:defRPr sz="1800" kern="1200">
          <a:solidFill>
            <a:schemeClr val="tx1"/>
          </a:solidFill>
          <a:latin typeface="+mn-lt"/>
          <a:ea typeface="+mn-ea"/>
          <a:cs typeface="+mn-cs"/>
        </a:defRPr>
      </a:lvl3pPr>
      <a:lvl4pPr marL="1371499" algn="l" defTabSz="914333" rtl="0" eaLnBrk="1" latinLnBrk="0" hangingPunct="1">
        <a:defRPr sz="1800" kern="1200">
          <a:solidFill>
            <a:schemeClr val="tx1"/>
          </a:solidFill>
          <a:latin typeface="+mn-lt"/>
          <a:ea typeface="+mn-ea"/>
          <a:cs typeface="+mn-cs"/>
        </a:defRPr>
      </a:lvl4pPr>
      <a:lvl5pPr marL="1828665" algn="l" defTabSz="914333" rtl="0" eaLnBrk="1" latinLnBrk="0" hangingPunct="1">
        <a:defRPr sz="1800" kern="1200">
          <a:solidFill>
            <a:schemeClr val="tx1"/>
          </a:solidFill>
          <a:latin typeface="+mn-lt"/>
          <a:ea typeface="+mn-ea"/>
          <a:cs typeface="+mn-cs"/>
        </a:defRPr>
      </a:lvl5pPr>
      <a:lvl6pPr marL="2285832" algn="l" defTabSz="914333" rtl="0" eaLnBrk="1" latinLnBrk="0" hangingPunct="1">
        <a:defRPr sz="1800" kern="1200">
          <a:solidFill>
            <a:schemeClr val="tx1"/>
          </a:solidFill>
          <a:latin typeface="+mn-lt"/>
          <a:ea typeface="+mn-ea"/>
          <a:cs typeface="+mn-cs"/>
        </a:defRPr>
      </a:lvl6pPr>
      <a:lvl7pPr marL="2742998" algn="l" defTabSz="914333" rtl="0" eaLnBrk="1" latinLnBrk="0" hangingPunct="1">
        <a:defRPr sz="1800" kern="1200">
          <a:solidFill>
            <a:schemeClr val="tx1"/>
          </a:solidFill>
          <a:latin typeface="+mn-lt"/>
          <a:ea typeface="+mn-ea"/>
          <a:cs typeface="+mn-cs"/>
        </a:defRPr>
      </a:lvl7pPr>
      <a:lvl8pPr marL="3200165" algn="l" defTabSz="914333" rtl="0" eaLnBrk="1" latinLnBrk="0" hangingPunct="1">
        <a:defRPr sz="1800" kern="1200">
          <a:solidFill>
            <a:schemeClr val="tx1"/>
          </a:solidFill>
          <a:latin typeface="+mn-lt"/>
          <a:ea typeface="+mn-ea"/>
          <a:cs typeface="+mn-cs"/>
        </a:defRPr>
      </a:lvl8pPr>
      <a:lvl9pPr marL="3657332" algn="l" defTabSz="91433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5.png"/><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24.png"/><Relationship Id="rId2" Type="http://schemas.openxmlformats.org/officeDocument/2006/relationships/image" Target="../media/image36.png"/><Relationship Id="rId1" Type="http://schemas.openxmlformats.org/officeDocument/2006/relationships/slideLayout" Target="../slideLayouts/slideLayout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24.png"/><Relationship Id="rId2" Type="http://schemas.openxmlformats.org/officeDocument/2006/relationships/image" Target="../media/image36.png"/><Relationship Id="rId1" Type="http://schemas.openxmlformats.org/officeDocument/2006/relationships/slideLayout" Target="../slideLayouts/slideLayout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4.png"/><Relationship Id="rId1" Type="http://schemas.openxmlformats.org/officeDocument/2006/relationships/slideLayout" Target="../slideLayouts/slideLayout8.xml"/><Relationship Id="rId6" Type="http://schemas.openxmlformats.org/officeDocument/2006/relationships/hyperlink" Target="https://inside-prime.bosch.com/pwa/rbvh/_layouts/15/pwa/Timesheet/MyTSSummary.aspx" TargetMode="External"/><Relationship Id="rId5" Type="http://schemas.openxmlformats.org/officeDocument/2006/relationships/image" Target="../media/image66.png"/><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3" Type="http://schemas.openxmlformats.org/officeDocument/2006/relationships/hyperlink" Target="https://rb-tracker.bosch.com/tracker19/browse/VIDEOTEST-335" TargetMode="External"/><Relationship Id="rId2" Type="http://schemas.openxmlformats.org/officeDocument/2006/relationships/hyperlink" Target="https://rb-tracker.bosch.com/tracker19/browse/VIDEOTEST-52" TargetMode="External"/><Relationship Id="rId1" Type="http://schemas.openxmlformats.org/officeDocument/2006/relationships/slideLayout" Target="../slideLayouts/slideLayout8.xml"/><Relationship Id="rId4" Type="http://schemas.openxmlformats.org/officeDocument/2006/relationships/hyperlink" Target="https://rb-tracker.bosch.com/tracker19/browse/VIDEOTEST-40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D82EB9-F888-4EF5-9BD3-4FB532D116CB}"/>
              </a:ext>
            </a:extLst>
          </p:cNvPr>
          <p:cNvSpPr>
            <a:spLocks noGrp="1"/>
          </p:cNvSpPr>
          <p:nvPr>
            <p:ph type="ctrTitle"/>
          </p:nvPr>
        </p:nvSpPr>
        <p:spPr/>
        <p:txBody>
          <a:bodyPr/>
          <a:lstStyle/>
          <a:p>
            <a:r>
              <a:rPr lang="de-DE"/>
              <a:t>Local timesheet</a:t>
            </a:r>
            <a:br>
              <a:rPr lang="de-DE"/>
            </a:br>
            <a:r>
              <a:rPr lang="de-DE"/>
              <a:t>guideline</a:t>
            </a:r>
          </a:p>
        </p:txBody>
      </p:sp>
      <p:sp>
        <p:nvSpPr>
          <p:cNvPr id="3" name="Rectangle: Rounded Corners 2">
            <a:extLst>
              <a:ext uri="{FF2B5EF4-FFF2-40B4-BE49-F238E27FC236}">
                <a16:creationId xmlns:a16="http://schemas.microsoft.com/office/drawing/2014/main" id="{5B23A1A1-2F93-4CED-B612-1C11DE012621}"/>
              </a:ext>
            </a:extLst>
          </p:cNvPr>
          <p:cNvSpPr/>
          <p:nvPr/>
        </p:nvSpPr>
        <p:spPr>
          <a:xfrm>
            <a:off x="334151" y="5543270"/>
            <a:ext cx="3989196" cy="445302"/>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400" b="0" i="0" u="none" strike="noStrike" kern="0" cap="none" spc="0" normalizeH="0" baseline="0" noProof="0">
                <a:ln>
                  <a:noFill/>
                </a:ln>
                <a:solidFill>
                  <a:schemeClr val="bg1"/>
                </a:solidFill>
                <a:effectLst/>
                <a:uLnTx/>
                <a:uFillTx/>
                <a:latin typeface="Avenir Next LT Pro Light" panose="020B0304020202020204" pitchFamily="34" charset="0"/>
                <a:cs typeface="Arial" panose="020B0604020202020204" pitchFamily="34" charset="0"/>
              </a:rPr>
              <a:t>Author: Nguyen Thanh Cong (MS/EDA22-XC)</a:t>
            </a:r>
            <a:endParaRPr kumimoji="0" lang="en-US" sz="1400" b="0" i="0" u="none" strike="noStrike" kern="0" cap="none" spc="0" normalizeH="0" baseline="0" noProof="0" dirty="0">
              <a:ln>
                <a:noFill/>
              </a:ln>
              <a:solidFill>
                <a:schemeClr val="bg1"/>
              </a:solidFill>
              <a:effectLst/>
              <a:uLnTx/>
              <a:uFillTx/>
              <a:latin typeface="Avenir Next LT Pro Light" panose="020B0304020202020204" pitchFamily="34" charset="0"/>
              <a:cs typeface="Arial" panose="020B0604020202020204" pitchFamily="34" charset="0"/>
            </a:endParaRPr>
          </a:p>
        </p:txBody>
      </p:sp>
    </p:spTree>
    <p:extLst>
      <p:ext uri="{BB962C8B-B14F-4D97-AF65-F5344CB8AC3E}">
        <p14:creationId xmlns:p14="http://schemas.microsoft.com/office/powerpoint/2010/main" val="2219787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9024B7-0AFB-4545-8B12-6CD32E44E5E8}"/>
              </a:ext>
            </a:extLst>
          </p:cNvPr>
          <p:cNvSpPr>
            <a:spLocks noGrp="1"/>
          </p:cNvSpPr>
          <p:nvPr>
            <p:ph type="body" sz="quarter" idx="15"/>
          </p:nvPr>
        </p:nvSpPr>
        <p:spPr/>
        <p:txBody>
          <a:bodyPr/>
          <a:lstStyle/>
          <a:p>
            <a:r>
              <a:rPr lang="en-US" b="1">
                <a:solidFill>
                  <a:srgbClr val="9E2896"/>
                </a:solidFill>
              </a:rPr>
              <a:t>LOCAL TIMESHEET</a:t>
            </a:r>
          </a:p>
        </p:txBody>
      </p:sp>
      <p:sp>
        <p:nvSpPr>
          <p:cNvPr id="4" name="Slide Number Placeholder 3">
            <a:extLst>
              <a:ext uri="{FF2B5EF4-FFF2-40B4-BE49-F238E27FC236}">
                <a16:creationId xmlns:a16="http://schemas.microsoft.com/office/drawing/2014/main" id="{212C7DA2-7066-4AA3-B192-17706544BA9F}"/>
              </a:ext>
            </a:extLst>
          </p:cNvPr>
          <p:cNvSpPr>
            <a:spLocks noGrp="1"/>
          </p:cNvSpPr>
          <p:nvPr>
            <p:ph type="sldNum" sz="quarter" idx="12"/>
          </p:nvPr>
        </p:nvSpPr>
        <p:spPr/>
        <p:txBody>
          <a:bodyPr/>
          <a:lstStyle/>
          <a:p>
            <a:fld id="{4898AEC0-503E-4FA4-859C-D0F72D6E3F79}" type="slidenum">
              <a:rPr lang="en-US" noProof="1" smtClean="0"/>
              <a:pPr/>
              <a:t>10</a:t>
            </a:fld>
            <a:endParaRPr lang="en-US" noProof="1"/>
          </a:p>
        </p:txBody>
      </p:sp>
      <p:sp>
        <p:nvSpPr>
          <p:cNvPr id="10" name="Rectangle: Rounded Corners 9">
            <a:extLst>
              <a:ext uri="{FF2B5EF4-FFF2-40B4-BE49-F238E27FC236}">
                <a16:creationId xmlns:a16="http://schemas.microsoft.com/office/drawing/2014/main" id="{CA350897-7BE7-4BD2-8E50-FB97D093B83B}"/>
              </a:ext>
            </a:extLst>
          </p:cNvPr>
          <p:cNvSpPr/>
          <p:nvPr/>
        </p:nvSpPr>
        <p:spPr>
          <a:xfrm>
            <a:off x="4102216" y="259200"/>
            <a:ext cx="6607783" cy="362092"/>
          </a:xfrm>
          <a:prstGeom prst="roundRect">
            <a:avLst/>
          </a:prstGeom>
          <a:solidFill>
            <a:schemeClr val="tx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b="1" kern="0">
                <a:solidFill>
                  <a:schemeClr val="bg1"/>
                </a:solidFill>
                <a:latin typeface="Bosch Office Sans"/>
              </a:rPr>
              <a:t>5. FRONT-END OVERVIEW</a:t>
            </a:r>
            <a:endParaRPr kumimoji="0" lang="en-US" sz="1800" b="1" i="0" u="none" strike="noStrike" kern="0" cap="none" spc="0" normalizeH="0" baseline="0" noProof="0" dirty="0">
              <a:ln>
                <a:noFill/>
              </a:ln>
              <a:solidFill>
                <a:schemeClr val="bg1"/>
              </a:solidFill>
              <a:effectLst/>
              <a:uLnTx/>
              <a:uFillTx/>
              <a:latin typeface="Bosch Office Sans"/>
              <a:ea typeface="+mn-ea"/>
              <a:cs typeface="+mn-cs"/>
            </a:endParaRPr>
          </a:p>
        </p:txBody>
      </p:sp>
      <p:pic>
        <p:nvPicPr>
          <p:cNvPr id="5" name="Picture 4">
            <a:extLst>
              <a:ext uri="{FF2B5EF4-FFF2-40B4-BE49-F238E27FC236}">
                <a16:creationId xmlns:a16="http://schemas.microsoft.com/office/drawing/2014/main" id="{0CBD87A5-C00A-4270-97D1-FC60EB25658C}"/>
              </a:ext>
            </a:extLst>
          </p:cNvPr>
          <p:cNvPicPr>
            <a:picLocks noChangeAspect="1"/>
          </p:cNvPicPr>
          <p:nvPr/>
        </p:nvPicPr>
        <p:blipFill>
          <a:blip r:embed="rId2"/>
          <a:stretch>
            <a:fillRect/>
          </a:stretch>
        </p:blipFill>
        <p:spPr>
          <a:xfrm>
            <a:off x="259200" y="2778665"/>
            <a:ext cx="5096302" cy="2823267"/>
          </a:xfrm>
          <a:prstGeom prst="rect">
            <a:avLst/>
          </a:prstGeom>
        </p:spPr>
      </p:pic>
      <p:pic>
        <p:nvPicPr>
          <p:cNvPr id="7" name="Picture 6">
            <a:extLst>
              <a:ext uri="{FF2B5EF4-FFF2-40B4-BE49-F238E27FC236}">
                <a16:creationId xmlns:a16="http://schemas.microsoft.com/office/drawing/2014/main" id="{44885984-8193-4F24-B002-FF16017D3EE6}"/>
              </a:ext>
            </a:extLst>
          </p:cNvPr>
          <p:cNvPicPr>
            <a:picLocks noChangeAspect="1"/>
          </p:cNvPicPr>
          <p:nvPr/>
        </p:nvPicPr>
        <p:blipFill>
          <a:blip r:embed="rId3"/>
          <a:stretch>
            <a:fillRect/>
          </a:stretch>
        </p:blipFill>
        <p:spPr>
          <a:xfrm>
            <a:off x="5613698" y="909279"/>
            <a:ext cx="5096301" cy="2823267"/>
          </a:xfrm>
          <a:prstGeom prst="rect">
            <a:avLst/>
          </a:prstGeom>
        </p:spPr>
      </p:pic>
      <p:sp>
        <p:nvSpPr>
          <p:cNvPr id="16" name="Oval 15">
            <a:extLst>
              <a:ext uri="{FF2B5EF4-FFF2-40B4-BE49-F238E27FC236}">
                <a16:creationId xmlns:a16="http://schemas.microsoft.com/office/drawing/2014/main" id="{8BEAB2EF-EDEC-4D4E-AD80-DDBAED118CC9}"/>
              </a:ext>
            </a:extLst>
          </p:cNvPr>
          <p:cNvSpPr/>
          <p:nvPr/>
        </p:nvSpPr>
        <p:spPr>
          <a:xfrm>
            <a:off x="1577478" y="1721806"/>
            <a:ext cx="914400" cy="918246"/>
          </a:xfrm>
          <a:prstGeom prst="ellipse">
            <a:avLst/>
          </a:prstGeom>
          <a:solidFill>
            <a:schemeClr val="bg1">
              <a:lumMod val="85000"/>
              <a:alpha val="50000"/>
            </a:schemeClr>
          </a:solidFill>
          <a:ln>
            <a:solidFill>
              <a:schemeClr val="bg1">
                <a:lumMod val="6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34" name="Picture 33">
            <a:extLst>
              <a:ext uri="{FF2B5EF4-FFF2-40B4-BE49-F238E27FC236}">
                <a16:creationId xmlns:a16="http://schemas.microsoft.com/office/drawing/2014/main" id="{2F19D29D-520E-444D-8F0F-9CA68DFDFA54}"/>
              </a:ext>
            </a:extLst>
          </p:cNvPr>
          <p:cNvPicPr>
            <a:picLocks noChangeAspect="1"/>
          </p:cNvPicPr>
          <p:nvPr/>
        </p:nvPicPr>
        <p:blipFill rotWithShape="1">
          <a:blip r:embed="rId4"/>
          <a:srcRect t="30571"/>
          <a:stretch/>
        </p:blipFill>
        <p:spPr>
          <a:xfrm>
            <a:off x="1653645" y="1930991"/>
            <a:ext cx="762066" cy="481610"/>
          </a:xfrm>
          <a:prstGeom prst="rect">
            <a:avLst/>
          </a:prstGeom>
        </p:spPr>
      </p:pic>
      <p:cxnSp>
        <p:nvCxnSpPr>
          <p:cNvPr id="35" name="Straight Connector 34">
            <a:extLst>
              <a:ext uri="{FF2B5EF4-FFF2-40B4-BE49-F238E27FC236}">
                <a16:creationId xmlns:a16="http://schemas.microsoft.com/office/drawing/2014/main" id="{E88D2841-DB74-43AB-B8EF-E8A52621D6C3}"/>
              </a:ext>
            </a:extLst>
          </p:cNvPr>
          <p:cNvCxnSpPr>
            <a:cxnSpLocks/>
            <a:endCxn id="16" idx="2"/>
          </p:cNvCxnSpPr>
          <p:nvPr/>
        </p:nvCxnSpPr>
        <p:spPr>
          <a:xfrm flipV="1">
            <a:off x="1440180" y="2180929"/>
            <a:ext cx="137298" cy="73844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49C92E5-4F25-4357-B681-24075A145EB5}"/>
              </a:ext>
            </a:extLst>
          </p:cNvPr>
          <p:cNvCxnSpPr>
            <a:cxnSpLocks/>
            <a:endCxn id="16" idx="4"/>
          </p:cNvCxnSpPr>
          <p:nvPr/>
        </p:nvCxnSpPr>
        <p:spPr>
          <a:xfrm flipV="1">
            <a:off x="1440180" y="2640052"/>
            <a:ext cx="594498" cy="2793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4" name="Arrow: Right 43">
            <a:extLst>
              <a:ext uri="{FF2B5EF4-FFF2-40B4-BE49-F238E27FC236}">
                <a16:creationId xmlns:a16="http://schemas.microsoft.com/office/drawing/2014/main" id="{1F3D5F2B-8B8A-49CB-8551-E78DFBC61607}"/>
              </a:ext>
            </a:extLst>
          </p:cNvPr>
          <p:cNvSpPr/>
          <p:nvPr/>
        </p:nvSpPr>
        <p:spPr>
          <a:xfrm>
            <a:off x="2601094" y="1986529"/>
            <a:ext cx="2903388" cy="388800"/>
          </a:xfrm>
          <a:prstGeom prst="rightArrow">
            <a:avLst/>
          </a:prstGeom>
          <a:solidFill>
            <a:schemeClr val="bg1">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1" i="0" u="none" strike="noStrike" kern="0" cap="none" spc="0" normalizeH="0" baseline="0" noProof="0">
                <a:ln>
                  <a:noFill/>
                </a:ln>
                <a:solidFill>
                  <a:srgbClr val="000000"/>
                </a:solidFill>
                <a:effectLst/>
                <a:uLnTx/>
                <a:uFillTx/>
                <a:latin typeface="Bosch Office Sans"/>
                <a:ea typeface="+mn-ea"/>
                <a:cs typeface="+mn-cs"/>
              </a:rPr>
              <a:t>COLLAPSE THE LEFT BAR</a:t>
            </a:r>
            <a:endParaRPr kumimoji="0" lang="en-US" sz="1200" b="1"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46" name="Picture 45">
            <a:extLst>
              <a:ext uri="{FF2B5EF4-FFF2-40B4-BE49-F238E27FC236}">
                <a16:creationId xmlns:a16="http://schemas.microsoft.com/office/drawing/2014/main" id="{1F4F6868-E439-4715-986D-5B17E4352F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089111">
            <a:off x="1999888" y="2077937"/>
            <a:ext cx="578446" cy="578446"/>
          </a:xfrm>
          <a:prstGeom prst="rect">
            <a:avLst/>
          </a:prstGeom>
        </p:spPr>
      </p:pic>
      <p:sp>
        <p:nvSpPr>
          <p:cNvPr id="47" name="Arrow: Bent 46">
            <a:extLst>
              <a:ext uri="{FF2B5EF4-FFF2-40B4-BE49-F238E27FC236}">
                <a16:creationId xmlns:a16="http://schemas.microsoft.com/office/drawing/2014/main" id="{8DE54785-B081-4E1E-94A9-A00EAFF1E7A8}"/>
              </a:ext>
            </a:extLst>
          </p:cNvPr>
          <p:cNvSpPr/>
          <p:nvPr/>
        </p:nvSpPr>
        <p:spPr>
          <a:xfrm rot="10800000">
            <a:off x="5484811" y="3795283"/>
            <a:ext cx="2879119" cy="813133"/>
          </a:xfrm>
          <a:prstGeom prst="bentArrow">
            <a:avLst>
              <a:gd name="adj1" fmla="val 25000"/>
              <a:gd name="adj2" fmla="val 25435"/>
              <a:gd name="adj3" fmla="val 25000"/>
              <a:gd name="adj4" fmla="val 43750"/>
            </a:avLst>
          </a:prstGeom>
          <a:solidFill>
            <a:schemeClr val="bg1">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49" name="TextBox 48">
            <a:extLst>
              <a:ext uri="{FF2B5EF4-FFF2-40B4-BE49-F238E27FC236}">
                <a16:creationId xmlns:a16="http://schemas.microsoft.com/office/drawing/2014/main" id="{59D76CDD-A3B1-4316-BDC9-F16D5698E674}"/>
              </a:ext>
            </a:extLst>
          </p:cNvPr>
          <p:cNvSpPr txBox="1"/>
          <p:nvPr/>
        </p:nvSpPr>
        <p:spPr>
          <a:xfrm>
            <a:off x="6073630" y="4268641"/>
            <a:ext cx="2027392" cy="276999"/>
          </a:xfrm>
          <a:prstGeom prst="rect">
            <a:avLst/>
          </a:prstGeom>
          <a:noFill/>
        </p:spPr>
        <p:txBody>
          <a:bodyPr wrap="square">
            <a:spAutoFit/>
          </a:bodyPr>
          <a:lstStyle/>
          <a:p>
            <a:pPr marR="0" algn="l" defTabSz="914400" eaLnBrk="1" fontAlgn="auto" latinLnBrk="0" hangingPunct="1">
              <a:spcBef>
                <a:spcPts val="500"/>
              </a:spcBef>
              <a:spcAft>
                <a:spcPts val="0"/>
              </a:spcAft>
              <a:buClrTx/>
              <a:buSzTx/>
              <a:buFontTx/>
              <a:buNone/>
              <a:tabLst/>
            </a:pPr>
            <a:r>
              <a:rPr kumimoji="0" lang="en-US" sz="1200" b="1" u="none" strike="noStrike" kern="0" cap="none" spc="0" normalizeH="0" baseline="0" noProof="0">
                <a:ln>
                  <a:noFill/>
                </a:ln>
                <a:effectLst/>
                <a:uLnTx/>
                <a:uFillTx/>
              </a:rPr>
              <a:t>EXPAND THE LEFT BAR</a:t>
            </a:r>
            <a:endParaRPr kumimoji="0" lang="en-US" sz="1800" b="1" u="none" strike="noStrike" kern="0" cap="none" spc="0" normalizeH="0" baseline="0" noProof="0">
              <a:ln>
                <a:noFill/>
              </a:ln>
              <a:effectLst/>
              <a:uLnTx/>
              <a:uFillTx/>
            </a:endParaRPr>
          </a:p>
        </p:txBody>
      </p:sp>
      <p:sp>
        <p:nvSpPr>
          <p:cNvPr id="53" name="Oval 52">
            <a:extLst>
              <a:ext uri="{FF2B5EF4-FFF2-40B4-BE49-F238E27FC236}">
                <a16:creationId xmlns:a16="http://schemas.microsoft.com/office/drawing/2014/main" id="{0A59793A-10E9-4F97-98FD-2FE3208C8445}"/>
              </a:ext>
            </a:extLst>
          </p:cNvPr>
          <p:cNvSpPr/>
          <p:nvPr/>
        </p:nvSpPr>
        <p:spPr>
          <a:xfrm>
            <a:off x="8214412" y="4343088"/>
            <a:ext cx="914400" cy="918246"/>
          </a:xfrm>
          <a:prstGeom prst="ellipse">
            <a:avLst/>
          </a:prstGeom>
          <a:solidFill>
            <a:schemeClr val="bg1">
              <a:lumMod val="85000"/>
              <a:alpha val="50000"/>
            </a:schemeClr>
          </a:solidFill>
          <a:ln>
            <a:solidFill>
              <a:schemeClr val="bg1">
                <a:lumMod val="6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54" name="Picture 53">
            <a:extLst>
              <a:ext uri="{FF2B5EF4-FFF2-40B4-BE49-F238E27FC236}">
                <a16:creationId xmlns:a16="http://schemas.microsoft.com/office/drawing/2014/main" id="{35173F30-048C-4963-AFE6-69EF65E2DA42}"/>
              </a:ext>
            </a:extLst>
          </p:cNvPr>
          <p:cNvPicPr>
            <a:picLocks noChangeAspect="1"/>
          </p:cNvPicPr>
          <p:nvPr/>
        </p:nvPicPr>
        <p:blipFill rotWithShape="1">
          <a:blip r:embed="rId4"/>
          <a:srcRect t="30571"/>
          <a:stretch/>
        </p:blipFill>
        <p:spPr>
          <a:xfrm>
            <a:off x="8290579" y="4552273"/>
            <a:ext cx="762066" cy="481610"/>
          </a:xfrm>
          <a:prstGeom prst="rect">
            <a:avLst/>
          </a:prstGeom>
        </p:spPr>
      </p:pic>
      <p:pic>
        <p:nvPicPr>
          <p:cNvPr id="55" name="Picture 54">
            <a:extLst>
              <a:ext uri="{FF2B5EF4-FFF2-40B4-BE49-F238E27FC236}">
                <a16:creationId xmlns:a16="http://schemas.microsoft.com/office/drawing/2014/main" id="{BB36A42A-BBF5-4C20-ADD5-0E246EDA6F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089111">
            <a:off x="8636822" y="4699219"/>
            <a:ext cx="578446" cy="578446"/>
          </a:xfrm>
          <a:prstGeom prst="rect">
            <a:avLst/>
          </a:prstGeom>
        </p:spPr>
      </p:pic>
      <p:cxnSp>
        <p:nvCxnSpPr>
          <p:cNvPr id="59" name="Straight Connector 58">
            <a:extLst>
              <a:ext uri="{FF2B5EF4-FFF2-40B4-BE49-F238E27FC236}">
                <a16:creationId xmlns:a16="http://schemas.microsoft.com/office/drawing/2014/main" id="{D8D52A28-ED49-479A-A60B-C27ED64CC6B0}"/>
              </a:ext>
            </a:extLst>
          </p:cNvPr>
          <p:cNvCxnSpPr>
            <a:cxnSpLocks/>
            <a:stCxn id="53" idx="3"/>
          </p:cNvCxnSpPr>
          <p:nvPr/>
        </p:nvCxnSpPr>
        <p:spPr>
          <a:xfrm flipH="1" flipV="1">
            <a:off x="5746763" y="1094650"/>
            <a:ext cx="2601560" cy="403221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CDE95F1-E018-4B90-99CE-17C317A6D7EF}"/>
              </a:ext>
            </a:extLst>
          </p:cNvPr>
          <p:cNvCxnSpPr>
            <a:cxnSpLocks/>
            <a:stCxn id="53" idx="7"/>
          </p:cNvCxnSpPr>
          <p:nvPr/>
        </p:nvCxnSpPr>
        <p:spPr>
          <a:xfrm flipH="1" flipV="1">
            <a:off x="5746763" y="1094650"/>
            <a:ext cx="3248138" cy="338291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7" name="Rectangle: Rounded Corners 66">
            <a:extLst>
              <a:ext uri="{FF2B5EF4-FFF2-40B4-BE49-F238E27FC236}">
                <a16:creationId xmlns:a16="http://schemas.microsoft.com/office/drawing/2014/main" id="{A928B636-7DB6-4ED2-B750-0BC74DD63217}"/>
              </a:ext>
            </a:extLst>
          </p:cNvPr>
          <p:cNvSpPr/>
          <p:nvPr/>
        </p:nvSpPr>
        <p:spPr>
          <a:xfrm>
            <a:off x="259200" y="912416"/>
            <a:ext cx="3519271" cy="364467"/>
          </a:xfrm>
          <a:prstGeom prst="roundRect">
            <a:avLst>
              <a:gd name="adj" fmla="val 21474"/>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sz="1400" b="1" kern="0">
                <a:solidFill>
                  <a:schemeClr val="bg1"/>
                </a:solidFill>
                <a:latin typeface="Bosch Office Sans"/>
              </a:rPr>
              <a:t>5.2. COLLAPSE/EXPAND BUTTON</a:t>
            </a:r>
            <a:endParaRPr kumimoji="0" lang="en-US" sz="1400" b="1" i="0" u="none" strike="noStrike" kern="0" cap="none" spc="0" normalizeH="0" baseline="0" noProof="0" dirty="0">
              <a:ln>
                <a:noFill/>
              </a:ln>
              <a:solidFill>
                <a:schemeClr val="bg1"/>
              </a:solidFill>
              <a:effectLst/>
              <a:uLnTx/>
              <a:uFillTx/>
              <a:latin typeface="Bosch Office Sans"/>
            </a:endParaRPr>
          </a:p>
        </p:txBody>
      </p:sp>
    </p:spTree>
    <p:extLst>
      <p:ext uri="{BB962C8B-B14F-4D97-AF65-F5344CB8AC3E}">
        <p14:creationId xmlns:p14="http://schemas.microsoft.com/office/powerpoint/2010/main" val="215559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9024B7-0AFB-4545-8B12-6CD32E44E5E8}"/>
              </a:ext>
            </a:extLst>
          </p:cNvPr>
          <p:cNvSpPr>
            <a:spLocks noGrp="1"/>
          </p:cNvSpPr>
          <p:nvPr>
            <p:ph type="body" sz="quarter" idx="15"/>
          </p:nvPr>
        </p:nvSpPr>
        <p:spPr/>
        <p:txBody>
          <a:bodyPr/>
          <a:lstStyle/>
          <a:p>
            <a:r>
              <a:rPr lang="en-US" b="1">
                <a:solidFill>
                  <a:srgbClr val="9E2896"/>
                </a:solidFill>
              </a:rPr>
              <a:t>LOCAL TIMESHEET</a:t>
            </a:r>
          </a:p>
        </p:txBody>
      </p:sp>
      <p:sp>
        <p:nvSpPr>
          <p:cNvPr id="10" name="Rectangle: Rounded Corners 9">
            <a:extLst>
              <a:ext uri="{FF2B5EF4-FFF2-40B4-BE49-F238E27FC236}">
                <a16:creationId xmlns:a16="http://schemas.microsoft.com/office/drawing/2014/main" id="{CA350897-7BE7-4BD2-8E50-FB97D093B83B}"/>
              </a:ext>
            </a:extLst>
          </p:cNvPr>
          <p:cNvSpPr/>
          <p:nvPr/>
        </p:nvSpPr>
        <p:spPr>
          <a:xfrm>
            <a:off x="4102216" y="259200"/>
            <a:ext cx="6607783" cy="362092"/>
          </a:xfrm>
          <a:prstGeom prst="roundRect">
            <a:avLst/>
          </a:prstGeom>
          <a:solidFill>
            <a:schemeClr val="tx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b="1" kern="0">
                <a:solidFill>
                  <a:schemeClr val="bg1"/>
                </a:solidFill>
                <a:latin typeface="Bosch Office Sans"/>
              </a:rPr>
              <a:t>6. INPUT DATA</a:t>
            </a:r>
            <a:endParaRPr kumimoji="0" lang="en-US" sz="1800" b="1" i="0" u="none" strike="noStrike" kern="0" cap="none" spc="0" normalizeH="0" baseline="0" noProof="0" dirty="0">
              <a:ln>
                <a:noFill/>
              </a:ln>
              <a:solidFill>
                <a:schemeClr val="bg1"/>
              </a:solidFill>
              <a:effectLst/>
              <a:uLnTx/>
              <a:uFillTx/>
              <a:latin typeface="Bosch Office Sans"/>
              <a:ea typeface="+mn-ea"/>
              <a:cs typeface="+mn-cs"/>
            </a:endParaRPr>
          </a:p>
        </p:txBody>
      </p:sp>
      <p:pic>
        <p:nvPicPr>
          <p:cNvPr id="6" name="Picture 5">
            <a:extLst>
              <a:ext uri="{FF2B5EF4-FFF2-40B4-BE49-F238E27FC236}">
                <a16:creationId xmlns:a16="http://schemas.microsoft.com/office/drawing/2014/main" id="{7809C0D5-5D4D-42E7-BA82-93819A1EA0F4}"/>
              </a:ext>
            </a:extLst>
          </p:cNvPr>
          <p:cNvPicPr>
            <a:picLocks noChangeAspect="1"/>
          </p:cNvPicPr>
          <p:nvPr/>
        </p:nvPicPr>
        <p:blipFill>
          <a:blip r:embed="rId2"/>
          <a:stretch>
            <a:fillRect/>
          </a:stretch>
        </p:blipFill>
        <p:spPr>
          <a:xfrm>
            <a:off x="259200" y="1541299"/>
            <a:ext cx="3142353" cy="1262861"/>
          </a:xfrm>
          <a:prstGeom prst="rect">
            <a:avLst/>
          </a:prstGeom>
        </p:spPr>
      </p:pic>
      <p:pic>
        <p:nvPicPr>
          <p:cNvPr id="9" name="Picture 8">
            <a:extLst>
              <a:ext uri="{FF2B5EF4-FFF2-40B4-BE49-F238E27FC236}">
                <a16:creationId xmlns:a16="http://schemas.microsoft.com/office/drawing/2014/main" id="{6740C421-AE3F-4A53-8F39-097C22D09DDE}"/>
              </a:ext>
            </a:extLst>
          </p:cNvPr>
          <p:cNvPicPr>
            <a:picLocks noChangeAspect="1"/>
          </p:cNvPicPr>
          <p:nvPr/>
        </p:nvPicPr>
        <p:blipFill>
          <a:blip r:embed="rId3"/>
          <a:stretch>
            <a:fillRect/>
          </a:stretch>
        </p:blipFill>
        <p:spPr>
          <a:xfrm>
            <a:off x="259200" y="2858529"/>
            <a:ext cx="3167097" cy="1262861"/>
          </a:xfrm>
          <a:prstGeom prst="rect">
            <a:avLst/>
          </a:prstGeom>
        </p:spPr>
      </p:pic>
      <p:pic>
        <p:nvPicPr>
          <p:cNvPr id="12" name="Picture 11">
            <a:extLst>
              <a:ext uri="{FF2B5EF4-FFF2-40B4-BE49-F238E27FC236}">
                <a16:creationId xmlns:a16="http://schemas.microsoft.com/office/drawing/2014/main" id="{25975745-7139-42E6-9357-F0B069396CC9}"/>
              </a:ext>
            </a:extLst>
          </p:cNvPr>
          <p:cNvPicPr>
            <a:picLocks noChangeAspect="1"/>
          </p:cNvPicPr>
          <p:nvPr/>
        </p:nvPicPr>
        <p:blipFill>
          <a:blip r:embed="rId4"/>
          <a:stretch>
            <a:fillRect/>
          </a:stretch>
        </p:blipFill>
        <p:spPr>
          <a:xfrm>
            <a:off x="283944" y="4175759"/>
            <a:ext cx="3142353" cy="1256941"/>
          </a:xfrm>
          <a:prstGeom prst="rect">
            <a:avLst/>
          </a:prstGeom>
        </p:spPr>
      </p:pic>
      <p:pic>
        <p:nvPicPr>
          <p:cNvPr id="14" name="Picture 13">
            <a:extLst>
              <a:ext uri="{FF2B5EF4-FFF2-40B4-BE49-F238E27FC236}">
                <a16:creationId xmlns:a16="http://schemas.microsoft.com/office/drawing/2014/main" id="{F67FCD82-AC85-4518-AA68-9838C5B83BBE}"/>
              </a:ext>
            </a:extLst>
          </p:cNvPr>
          <p:cNvPicPr>
            <a:picLocks noChangeAspect="1"/>
          </p:cNvPicPr>
          <p:nvPr/>
        </p:nvPicPr>
        <p:blipFill>
          <a:blip r:embed="rId5"/>
          <a:stretch>
            <a:fillRect/>
          </a:stretch>
        </p:blipFill>
        <p:spPr>
          <a:xfrm>
            <a:off x="3911159" y="1552167"/>
            <a:ext cx="3147305" cy="1256942"/>
          </a:xfrm>
          <a:prstGeom prst="rect">
            <a:avLst/>
          </a:prstGeom>
        </p:spPr>
      </p:pic>
      <p:pic>
        <p:nvPicPr>
          <p:cNvPr id="17" name="Picture 16">
            <a:extLst>
              <a:ext uri="{FF2B5EF4-FFF2-40B4-BE49-F238E27FC236}">
                <a16:creationId xmlns:a16="http://schemas.microsoft.com/office/drawing/2014/main" id="{69C44141-C711-4E25-A09B-B729E1E79E69}"/>
              </a:ext>
            </a:extLst>
          </p:cNvPr>
          <p:cNvPicPr>
            <a:picLocks noChangeAspect="1"/>
          </p:cNvPicPr>
          <p:nvPr/>
        </p:nvPicPr>
        <p:blipFill>
          <a:blip r:embed="rId6"/>
          <a:stretch>
            <a:fillRect/>
          </a:stretch>
        </p:blipFill>
        <p:spPr>
          <a:xfrm>
            <a:off x="3911159" y="2864447"/>
            <a:ext cx="3142358" cy="1256943"/>
          </a:xfrm>
          <a:prstGeom prst="rect">
            <a:avLst/>
          </a:prstGeom>
        </p:spPr>
      </p:pic>
      <p:pic>
        <p:nvPicPr>
          <p:cNvPr id="19" name="Picture 18">
            <a:extLst>
              <a:ext uri="{FF2B5EF4-FFF2-40B4-BE49-F238E27FC236}">
                <a16:creationId xmlns:a16="http://schemas.microsoft.com/office/drawing/2014/main" id="{6923734F-470B-408D-8910-283E0C35AF7C}"/>
              </a:ext>
            </a:extLst>
          </p:cNvPr>
          <p:cNvPicPr>
            <a:picLocks noChangeAspect="1"/>
          </p:cNvPicPr>
          <p:nvPr/>
        </p:nvPicPr>
        <p:blipFill>
          <a:blip r:embed="rId7"/>
          <a:stretch>
            <a:fillRect/>
          </a:stretch>
        </p:blipFill>
        <p:spPr>
          <a:xfrm>
            <a:off x="3899982" y="4175759"/>
            <a:ext cx="3164711" cy="1256942"/>
          </a:xfrm>
          <a:prstGeom prst="rect">
            <a:avLst/>
          </a:prstGeom>
        </p:spPr>
      </p:pic>
      <p:pic>
        <p:nvPicPr>
          <p:cNvPr id="22" name="Picture 21">
            <a:extLst>
              <a:ext uri="{FF2B5EF4-FFF2-40B4-BE49-F238E27FC236}">
                <a16:creationId xmlns:a16="http://schemas.microsoft.com/office/drawing/2014/main" id="{7B300FD1-CFAB-4189-9F1F-C1AC626C6F0D}"/>
              </a:ext>
            </a:extLst>
          </p:cNvPr>
          <p:cNvPicPr>
            <a:picLocks noChangeAspect="1"/>
          </p:cNvPicPr>
          <p:nvPr/>
        </p:nvPicPr>
        <p:blipFill>
          <a:blip r:embed="rId8"/>
          <a:stretch>
            <a:fillRect/>
          </a:stretch>
        </p:blipFill>
        <p:spPr>
          <a:xfrm>
            <a:off x="7543328" y="1552167"/>
            <a:ext cx="3142353" cy="1251993"/>
          </a:xfrm>
          <a:prstGeom prst="rect">
            <a:avLst/>
          </a:prstGeom>
        </p:spPr>
      </p:pic>
      <p:pic>
        <p:nvPicPr>
          <p:cNvPr id="24" name="Picture 23">
            <a:extLst>
              <a:ext uri="{FF2B5EF4-FFF2-40B4-BE49-F238E27FC236}">
                <a16:creationId xmlns:a16="http://schemas.microsoft.com/office/drawing/2014/main" id="{C3646FEF-F9D5-4295-8518-0FC23495F61F}"/>
              </a:ext>
            </a:extLst>
          </p:cNvPr>
          <p:cNvPicPr>
            <a:picLocks noChangeAspect="1"/>
          </p:cNvPicPr>
          <p:nvPr/>
        </p:nvPicPr>
        <p:blipFill>
          <a:blip r:embed="rId9"/>
          <a:stretch>
            <a:fillRect/>
          </a:stretch>
        </p:blipFill>
        <p:spPr>
          <a:xfrm>
            <a:off x="7568072" y="2858529"/>
            <a:ext cx="3117609" cy="1225475"/>
          </a:xfrm>
          <a:prstGeom prst="rect">
            <a:avLst/>
          </a:prstGeom>
        </p:spPr>
      </p:pic>
      <p:pic>
        <p:nvPicPr>
          <p:cNvPr id="26" name="Picture 25">
            <a:extLst>
              <a:ext uri="{FF2B5EF4-FFF2-40B4-BE49-F238E27FC236}">
                <a16:creationId xmlns:a16="http://schemas.microsoft.com/office/drawing/2014/main" id="{60C9856C-4A5E-421E-87BC-45D1A1B26AC3}"/>
              </a:ext>
            </a:extLst>
          </p:cNvPr>
          <p:cNvPicPr>
            <a:picLocks noChangeAspect="1"/>
          </p:cNvPicPr>
          <p:nvPr/>
        </p:nvPicPr>
        <p:blipFill>
          <a:blip r:embed="rId10"/>
          <a:stretch>
            <a:fillRect/>
          </a:stretch>
        </p:blipFill>
        <p:spPr>
          <a:xfrm>
            <a:off x="7568072" y="4175759"/>
            <a:ext cx="3142353" cy="1258924"/>
          </a:xfrm>
          <a:prstGeom prst="rect">
            <a:avLst/>
          </a:prstGeom>
        </p:spPr>
      </p:pic>
      <p:sp>
        <p:nvSpPr>
          <p:cNvPr id="39" name="Rectangle: Rounded Corners 38">
            <a:extLst>
              <a:ext uri="{FF2B5EF4-FFF2-40B4-BE49-F238E27FC236}">
                <a16:creationId xmlns:a16="http://schemas.microsoft.com/office/drawing/2014/main" id="{13EBA843-AD72-4F8A-B37A-FE12813F0E73}"/>
              </a:ext>
            </a:extLst>
          </p:cNvPr>
          <p:cNvSpPr/>
          <p:nvPr/>
        </p:nvSpPr>
        <p:spPr>
          <a:xfrm>
            <a:off x="259200" y="912416"/>
            <a:ext cx="5032328" cy="364467"/>
          </a:xfrm>
          <a:prstGeom prst="roundRect">
            <a:avLst>
              <a:gd name="adj" fmla="val 21474"/>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sz="1400" b="1" kern="0">
                <a:solidFill>
                  <a:schemeClr val="bg1"/>
                </a:solidFill>
                <a:latin typeface="Bosch Office Sans"/>
              </a:rPr>
              <a:t>6.1. MANDATORY FIELDS IN INPUT FORM</a:t>
            </a:r>
            <a:endParaRPr kumimoji="0" lang="en-US" sz="1400" b="1" i="0" u="none" strike="noStrike" kern="0" cap="none" spc="0" normalizeH="0" baseline="0" noProof="0" dirty="0">
              <a:ln>
                <a:noFill/>
              </a:ln>
              <a:solidFill>
                <a:schemeClr val="bg1"/>
              </a:solidFill>
              <a:effectLst/>
              <a:uLnTx/>
              <a:uFillTx/>
              <a:latin typeface="Bosch Office Sans"/>
            </a:endParaRPr>
          </a:p>
        </p:txBody>
      </p:sp>
      <p:sp>
        <p:nvSpPr>
          <p:cNvPr id="2" name="Slide Number Placeholder 1">
            <a:extLst>
              <a:ext uri="{FF2B5EF4-FFF2-40B4-BE49-F238E27FC236}">
                <a16:creationId xmlns:a16="http://schemas.microsoft.com/office/drawing/2014/main" id="{DA5E3495-82B7-4EA6-897B-FEC51899816D}"/>
              </a:ext>
            </a:extLst>
          </p:cNvPr>
          <p:cNvSpPr>
            <a:spLocks noGrp="1"/>
          </p:cNvSpPr>
          <p:nvPr>
            <p:ph type="sldNum" sz="quarter" idx="12"/>
          </p:nvPr>
        </p:nvSpPr>
        <p:spPr/>
        <p:txBody>
          <a:bodyPr/>
          <a:lstStyle/>
          <a:p>
            <a:fld id="{4898AEC0-503E-4FA4-859C-D0F72D6E3F79}" type="slidenum">
              <a:rPr lang="en-US" noProof="1" smtClean="0"/>
              <a:pPr/>
              <a:t>11</a:t>
            </a:fld>
            <a:endParaRPr lang="en-US" noProof="1"/>
          </a:p>
        </p:txBody>
      </p:sp>
    </p:spTree>
    <p:extLst>
      <p:ext uri="{BB962C8B-B14F-4D97-AF65-F5344CB8AC3E}">
        <p14:creationId xmlns:p14="http://schemas.microsoft.com/office/powerpoint/2010/main" val="2451191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9024B7-0AFB-4545-8B12-6CD32E44E5E8}"/>
              </a:ext>
            </a:extLst>
          </p:cNvPr>
          <p:cNvSpPr>
            <a:spLocks noGrp="1"/>
          </p:cNvSpPr>
          <p:nvPr>
            <p:ph type="body" sz="quarter" idx="15"/>
          </p:nvPr>
        </p:nvSpPr>
        <p:spPr/>
        <p:txBody>
          <a:bodyPr/>
          <a:lstStyle/>
          <a:p>
            <a:r>
              <a:rPr lang="en-US" b="1">
                <a:solidFill>
                  <a:srgbClr val="9E2896"/>
                </a:solidFill>
              </a:rPr>
              <a:t>LOCAL TIMESHEET</a:t>
            </a:r>
          </a:p>
        </p:txBody>
      </p:sp>
      <p:sp>
        <p:nvSpPr>
          <p:cNvPr id="10" name="Rectangle: Rounded Corners 9">
            <a:extLst>
              <a:ext uri="{FF2B5EF4-FFF2-40B4-BE49-F238E27FC236}">
                <a16:creationId xmlns:a16="http://schemas.microsoft.com/office/drawing/2014/main" id="{CA350897-7BE7-4BD2-8E50-FB97D093B83B}"/>
              </a:ext>
            </a:extLst>
          </p:cNvPr>
          <p:cNvSpPr/>
          <p:nvPr/>
        </p:nvSpPr>
        <p:spPr>
          <a:xfrm>
            <a:off x="4102216" y="259200"/>
            <a:ext cx="6607783" cy="362092"/>
          </a:xfrm>
          <a:prstGeom prst="roundRect">
            <a:avLst/>
          </a:prstGeom>
          <a:solidFill>
            <a:schemeClr val="tx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b="1" kern="0">
                <a:solidFill>
                  <a:schemeClr val="bg1"/>
                </a:solidFill>
                <a:latin typeface="Bosch Office Sans"/>
              </a:rPr>
              <a:t>6. INPUT DATA</a:t>
            </a:r>
            <a:endParaRPr kumimoji="0" lang="en-US" sz="1800" b="1" i="0" u="none" strike="noStrike" kern="0" cap="none" spc="0" normalizeH="0" baseline="0" noProof="0" dirty="0">
              <a:ln>
                <a:noFill/>
              </a:ln>
              <a:solidFill>
                <a:schemeClr val="bg1"/>
              </a:solidFill>
              <a:effectLst/>
              <a:uLnTx/>
              <a:uFillTx/>
              <a:latin typeface="Bosch Office Sans"/>
              <a:ea typeface="+mn-ea"/>
              <a:cs typeface="+mn-cs"/>
            </a:endParaRPr>
          </a:p>
        </p:txBody>
      </p:sp>
      <p:sp>
        <p:nvSpPr>
          <p:cNvPr id="20" name="Rectangle: Rounded Corners 19">
            <a:extLst>
              <a:ext uri="{FF2B5EF4-FFF2-40B4-BE49-F238E27FC236}">
                <a16:creationId xmlns:a16="http://schemas.microsoft.com/office/drawing/2014/main" id="{2307028E-7E23-4A4B-A7DE-097ABEC3DE18}"/>
              </a:ext>
            </a:extLst>
          </p:cNvPr>
          <p:cNvSpPr/>
          <p:nvPr/>
        </p:nvSpPr>
        <p:spPr>
          <a:xfrm>
            <a:off x="259200" y="912416"/>
            <a:ext cx="5032328" cy="364467"/>
          </a:xfrm>
          <a:prstGeom prst="roundRect">
            <a:avLst>
              <a:gd name="adj" fmla="val 21474"/>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sz="1400" b="1" kern="0">
                <a:solidFill>
                  <a:schemeClr val="bg1"/>
                </a:solidFill>
                <a:latin typeface="Bosch Office Sans"/>
              </a:rPr>
              <a:t>6.2. DATA IS SYNCHRONIZED IN ALL VIEW</a:t>
            </a:r>
            <a:endParaRPr kumimoji="0" lang="en-US" sz="1400" b="1" i="0" u="none" strike="noStrike" kern="0" cap="none" spc="0" normalizeH="0" baseline="0" noProof="0" dirty="0">
              <a:ln>
                <a:noFill/>
              </a:ln>
              <a:solidFill>
                <a:schemeClr val="bg1"/>
              </a:solidFill>
              <a:effectLst/>
              <a:uLnTx/>
              <a:uFillTx/>
              <a:latin typeface="Bosch Office Sans"/>
            </a:endParaRPr>
          </a:p>
        </p:txBody>
      </p:sp>
      <p:sp>
        <p:nvSpPr>
          <p:cNvPr id="15" name="Rectangle: Rounded Corners 14">
            <a:extLst>
              <a:ext uri="{FF2B5EF4-FFF2-40B4-BE49-F238E27FC236}">
                <a16:creationId xmlns:a16="http://schemas.microsoft.com/office/drawing/2014/main" id="{3688F875-2887-4C96-8E30-796BE8FB8472}"/>
              </a:ext>
            </a:extLst>
          </p:cNvPr>
          <p:cNvSpPr/>
          <p:nvPr/>
        </p:nvSpPr>
        <p:spPr>
          <a:xfrm>
            <a:off x="2310206" y="3125913"/>
            <a:ext cx="1234440" cy="1234440"/>
          </a:xfrm>
          <a:prstGeom prst="roundRect">
            <a:avLst>
              <a:gd name="adj" fmla="val 21474"/>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b="1" kern="0">
                <a:solidFill>
                  <a:schemeClr val="bg1"/>
                </a:solidFill>
                <a:latin typeface="Bosch Office Sans"/>
              </a:rPr>
              <a:t>TODAY</a:t>
            </a:r>
          </a:p>
          <a:p>
            <a:pPr marL="0" marR="0" indent="0" algn="ctr" defTabSz="914400" eaLnBrk="1" fontAlgn="auto" latinLnBrk="0" hangingPunct="1">
              <a:lnSpc>
                <a:spcPct val="100000"/>
              </a:lnSpc>
              <a:spcBef>
                <a:spcPts val="0"/>
              </a:spcBef>
              <a:spcAft>
                <a:spcPts val="0"/>
              </a:spcAft>
              <a:buClrTx/>
              <a:buSzTx/>
              <a:buFontTx/>
              <a:buNone/>
              <a:tabLst/>
            </a:pPr>
            <a:r>
              <a:rPr lang="en-US" b="1" kern="0">
                <a:solidFill>
                  <a:schemeClr val="bg1"/>
                </a:solidFill>
                <a:latin typeface="Bosch Office Sans"/>
              </a:rPr>
              <a:t>VIEW</a:t>
            </a:r>
            <a:endParaRPr kumimoji="0" lang="en-US" b="1" i="0" u="none" strike="noStrike" kern="0" cap="none" spc="0" normalizeH="0" baseline="0" noProof="0" dirty="0">
              <a:ln>
                <a:noFill/>
              </a:ln>
              <a:solidFill>
                <a:schemeClr val="bg1"/>
              </a:solidFill>
              <a:effectLst/>
              <a:uLnTx/>
              <a:uFillTx/>
              <a:latin typeface="Bosch Office Sans"/>
            </a:endParaRPr>
          </a:p>
        </p:txBody>
      </p:sp>
      <p:sp>
        <p:nvSpPr>
          <p:cNvPr id="16" name="Rectangle: Rounded Corners 15">
            <a:extLst>
              <a:ext uri="{FF2B5EF4-FFF2-40B4-BE49-F238E27FC236}">
                <a16:creationId xmlns:a16="http://schemas.microsoft.com/office/drawing/2014/main" id="{BFEF5465-F524-4EA8-936F-52296163F45A}"/>
              </a:ext>
            </a:extLst>
          </p:cNvPr>
          <p:cNvSpPr/>
          <p:nvPr/>
        </p:nvSpPr>
        <p:spPr>
          <a:xfrm>
            <a:off x="4867379" y="3125913"/>
            <a:ext cx="1234440" cy="1234440"/>
          </a:xfrm>
          <a:prstGeom prst="roundRect">
            <a:avLst>
              <a:gd name="adj" fmla="val 21474"/>
            </a:avLst>
          </a:prstGeom>
          <a:solidFill>
            <a:srgbClr val="0A4F4B">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b="1" kern="0">
                <a:solidFill>
                  <a:schemeClr val="bg1"/>
                </a:solidFill>
                <a:latin typeface="Bosch Office Sans"/>
              </a:rPr>
              <a:t>DAY</a:t>
            </a:r>
          </a:p>
          <a:p>
            <a:pPr marL="0" marR="0" indent="0" algn="ctr" defTabSz="914400" eaLnBrk="1" fontAlgn="auto" latinLnBrk="0" hangingPunct="1">
              <a:lnSpc>
                <a:spcPct val="100000"/>
              </a:lnSpc>
              <a:spcBef>
                <a:spcPts val="0"/>
              </a:spcBef>
              <a:spcAft>
                <a:spcPts val="0"/>
              </a:spcAft>
              <a:buClrTx/>
              <a:buSzTx/>
              <a:buFontTx/>
              <a:buNone/>
              <a:tabLst/>
            </a:pPr>
            <a:r>
              <a:rPr lang="en-US" b="1" kern="0">
                <a:solidFill>
                  <a:schemeClr val="bg1"/>
                </a:solidFill>
                <a:latin typeface="Bosch Office Sans"/>
              </a:rPr>
              <a:t>VIEW</a:t>
            </a:r>
            <a:endParaRPr kumimoji="0" lang="en-US" b="1" i="0" u="none" strike="noStrike" kern="0" cap="none" spc="0" normalizeH="0" baseline="0" noProof="0" dirty="0">
              <a:ln>
                <a:noFill/>
              </a:ln>
              <a:solidFill>
                <a:schemeClr val="bg1"/>
              </a:solidFill>
              <a:effectLst/>
              <a:uLnTx/>
              <a:uFillTx/>
              <a:latin typeface="Bosch Office Sans"/>
            </a:endParaRPr>
          </a:p>
        </p:txBody>
      </p:sp>
      <p:sp>
        <p:nvSpPr>
          <p:cNvPr id="18" name="Rectangle: Rounded Corners 17">
            <a:extLst>
              <a:ext uri="{FF2B5EF4-FFF2-40B4-BE49-F238E27FC236}">
                <a16:creationId xmlns:a16="http://schemas.microsoft.com/office/drawing/2014/main" id="{A7369A44-985C-4A49-9FDD-DE9E6EA775BA}"/>
              </a:ext>
            </a:extLst>
          </p:cNvPr>
          <p:cNvSpPr/>
          <p:nvPr/>
        </p:nvSpPr>
        <p:spPr>
          <a:xfrm>
            <a:off x="7424979" y="3123510"/>
            <a:ext cx="1234440" cy="1234440"/>
          </a:xfrm>
          <a:prstGeom prst="roundRect">
            <a:avLst>
              <a:gd name="adj" fmla="val 21474"/>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b="1" kern="0">
                <a:solidFill>
                  <a:schemeClr val="bg1"/>
                </a:solidFill>
                <a:latin typeface="Bosch Office Sans"/>
              </a:rPr>
              <a:t>CYCLE</a:t>
            </a:r>
          </a:p>
          <a:p>
            <a:pPr marL="0" marR="0" indent="0" algn="ctr" defTabSz="914400" eaLnBrk="1" fontAlgn="auto" latinLnBrk="0" hangingPunct="1">
              <a:lnSpc>
                <a:spcPct val="100000"/>
              </a:lnSpc>
              <a:spcBef>
                <a:spcPts val="0"/>
              </a:spcBef>
              <a:spcAft>
                <a:spcPts val="0"/>
              </a:spcAft>
              <a:buClrTx/>
              <a:buSzTx/>
              <a:buFontTx/>
              <a:buNone/>
              <a:tabLst/>
            </a:pPr>
            <a:r>
              <a:rPr lang="en-US" b="1" kern="0">
                <a:solidFill>
                  <a:schemeClr val="bg1"/>
                </a:solidFill>
                <a:latin typeface="Bosch Office Sans"/>
              </a:rPr>
              <a:t>VIEW</a:t>
            </a:r>
            <a:endParaRPr kumimoji="0" lang="en-US" b="1" i="0" u="none" strike="noStrike" kern="0" cap="none" spc="0" normalizeH="0" baseline="0" noProof="0" dirty="0">
              <a:ln>
                <a:noFill/>
              </a:ln>
              <a:solidFill>
                <a:schemeClr val="bg1"/>
              </a:solidFill>
              <a:effectLst/>
              <a:uLnTx/>
              <a:uFillTx/>
              <a:latin typeface="Bosch Office Sans"/>
            </a:endParaRPr>
          </a:p>
        </p:txBody>
      </p:sp>
      <p:sp>
        <p:nvSpPr>
          <p:cNvPr id="7" name="Rectangle 6">
            <a:extLst>
              <a:ext uri="{FF2B5EF4-FFF2-40B4-BE49-F238E27FC236}">
                <a16:creationId xmlns:a16="http://schemas.microsoft.com/office/drawing/2014/main" id="{7CE12826-3AD8-4549-8F38-5655F46C8EAD}"/>
              </a:ext>
            </a:extLst>
          </p:cNvPr>
          <p:cNvSpPr/>
          <p:nvPr/>
        </p:nvSpPr>
        <p:spPr>
          <a:xfrm>
            <a:off x="1801833" y="2447034"/>
            <a:ext cx="7365533" cy="2592198"/>
          </a:xfrm>
          <a:prstGeom prst="rect">
            <a:avLst/>
          </a:prstGeom>
          <a:noFill/>
          <a:ln w="9525" cap="flat" cmpd="sng" algn="ctr">
            <a:solidFill>
              <a:srgbClr val="3F136C"/>
            </a:solidFill>
            <a:prstDash val="lgDash"/>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11" name="Picture 10">
            <a:extLst>
              <a:ext uri="{FF2B5EF4-FFF2-40B4-BE49-F238E27FC236}">
                <a16:creationId xmlns:a16="http://schemas.microsoft.com/office/drawing/2014/main" id="{FC4216F0-F668-4DF5-A656-020950C2CD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4354" y="1424145"/>
            <a:ext cx="954832" cy="954832"/>
          </a:xfrm>
          <a:prstGeom prst="rect">
            <a:avLst/>
          </a:prstGeom>
        </p:spPr>
      </p:pic>
      <p:sp>
        <p:nvSpPr>
          <p:cNvPr id="25" name="TextBox 24">
            <a:extLst>
              <a:ext uri="{FF2B5EF4-FFF2-40B4-BE49-F238E27FC236}">
                <a16:creationId xmlns:a16="http://schemas.microsoft.com/office/drawing/2014/main" id="{5E93106C-7F9D-4457-9CCD-0D4686DC8553}"/>
              </a:ext>
            </a:extLst>
          </p:cNvPr>
          <p:cNvSpPr txBox="1"/>
          <p:nvPr/>
        </p:nvSpPr>
        <p:spPr>
          <a:xfrm>
            <a:off x="7519182" y="1471738"/>
            <a:ext cx="2205172" cy="364467"/>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en-US" sz="2800" b="1" kern="0">
                <a:solidFill>
                  <a:srgbClr val="00512A"/>
                </a:solidFill>
              </a:rPr>
              <a:t>DATABASE</a:t>
            </a:r>
            <a:endParaRPr kumimoji="0" lang="en-US" sz="1050" b="1" u="none" strike="noStrike" kern="0" cap="none" spc="0" normalizeH="0" baseline="0" noProof="0">
              <a:ln>
                <a:noFill/>
              </a:ln>
              <a:solidFill>
                <a:srgbClr val="00512A"/>
              </a:solidFill>
              <a:effectLst/>
              <a:uLnTx/>
              <a:uFillTx/>
            </a:endParaRPr>
          </a:p>
        </p:txBody>
      </p:sp>
      <p:sp>
        <p:nvSpPr>
          <p:cNvPr id="27" name="TextBox 26">
            <a:extLst>
              <a:ext uri="{FF2B5EF4-FFF2-40B4-BE49-F238E27FC236}">
                <a16:creationId xmlns:a16="http://schemas.microsoft.com/office/drawing/2014/main" id="{F5DC25E8-3299-45C0-8507-66F00C54C1E7}"/>
              </a:ext>
            </a:extLst>
          </p:cNvPr>
          <p:cNvSpPr txBox="1"/>
          <p:nvPr/>
        </p:nvSpPr>
        <p:spPr>
          <a:xfrm>
            <a:off x="7537940" y="1836205"/>
            <a:ext cx="2205172" cy="364467"/>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en-US" kern="0">
                <a:solidFill>
                  <a:srgbClr val="00512A"/>
                </a:solidFill>
              </a:rPr>
              <a:t>The same location</a:t>
            </a:r>
            <a:endParaRPr kumimoji="0" lang="en-US" sz="800" u="none" strike="noStrike" kern="0" cap="none" spc="0" normalizeH="0" baseline="0" noProof="0">
              <a:ln>
                <a:noFill/>
              </a:ln>
              <a:solidFill>
                <a:srgbClr val="00512A"/>
              </a:solidFill>
              <a:effectLst/>
              <a:uLnTx/>
              <a:uFillTx/>
            </a:endParaRPr>
          </a:p>
        </p:txBody>
      </p:sp>
      <p:sp>
        <p:nvSpPr>
          <p:cNvPr id="28" name="Arrow: Bent 27">
            <a:extLst>
              <a:ext uri="{FF2B5EF4-FFF2-40B4-BE49-F238E27FC236}">
                <a16:creationId xmlns:a16="http://schemas.microsoft.com/office/drawing/2014/main" id="{67C987E7-CEB0-4377-B472-6D42C08E8DE8}"/>
              </a:ext>
            </a:extLst>
          </p:cNvPr>
          <p:cNvSpPr/>
          <p:nvPr/>
        </p:nvSpPr>
        <p:spPr>
          <a:xfrm rot="10800000">
            <a:off x="9192961" y="2447034"/>
            <a:ext cx="1159811" cy="1522501"/>
          </a:xfrm>
          <a:prstGeom prst="bentArrow">
            <a:avLst>
              <a:gd name="adj1" fmla="val 25000"/>
              <a:gd name="adj2" fmla="val 25226"/>
              <a:gd name="adj3" fmla="val 25000"/>
              <a:gd name="adj4" fmla="val 43750"/>
            </a:avLst>
          </a:prstGeom>
          <a:solidFill>
            <a:schemeClr val="bg1">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47" name="Connector: Curved 46">
            <a:extLst>
              <a:ext uri="{FF2B5EF4-FFF2-40B4-BE49-F238E27FC236}">
                <a16:creationId xmlns:a16="http://schemas.microsoft.com/office/drawing/2014/main" id="{EBD9CFD3-C68E-4437-8B06-D57EB77EC9ED}"/>
              </a:ext>
            </a:extLst>
          </p:cNvPr>
          <p:cNvCxnSpPr>
            <a:stCxn id="16" idx="0"/>
            <a:endCxn id="15" idx="0"/>
          </p:cNvCxnSpPr>
          <p:nvPr/>
        </p:nvCxnSpPr>
        <p:spPr>
          <a:xfrm rot="16200000" flipV="1">
            <a:off x="4206013" y="1847326"/>
            <a:ext cx="12700" cy="2557173"/>
          </a:xfrm>
          <a:prstGeom prst="curvedConnector3">
            <a:avLst>
              <a:gd name="adj1" fmla="val 1800000"/>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88485F6B-4209-4488-BA15-7AADEBE96700}"/>
              </a:ext>
            </a:extLst>
          </p:cNvPr>
          <p:cNvCxnSpPr>
            <a:stCxn id="18" idx="0"/>
            <a:endCxn id="15" idx="0"/>
          </p:cNvCxnSpPr>
          <p:nvPr/>
        </p:nvCxnSpPr>
        <p:spPr>
          <a:xfrm rot="16200000" flipH="1" flipV="1">
            <a:off x="5483611" y="567324"/>
            <a:ext cx="2403" cy="5114773"/>
          </a:xfrm>
          <a:prstGeom prst="curvedConnector3">
            <a:avLst>
              <a:gd name="adj1" fmla="val -19637120"/>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Connector: Curved 51">
            <a:extLst>
              <a:ext uri="{FF2B5EF4-FFF2-40B4-BE49-F238E27FC236}">
                <a16:creationId xmlns:a16="http://schemas.microsoft.com/office/drawing/2014/main" id="{9DE4E0E3-0833-45A6-8105-986E3C8B16D9}"/>
              </a:ext>
            </a:extLst>
          </p:cNvPr>
          <p:cNvCxnSpPr>
            <a:stCxn id="16" idx="2"/>
            <a:endCxn id="18" idx="2"/>
          </p:cNvCxnSpPr>
          <p:nvPr/>
        </p:nvCxnSpPr>
        <p:spPr>
          <a:xfrm rot="5400000" flipH="1" flipV="1">
            <a:off x="6762197" y="3080352"/>
            <a:ext cx="2403" cy="2557600"/>
          </a:xfrm>
          <a:prstGeom prst="curvedConnector3">
            <a:avLst>
              <a:gd name="adj1" fmla="val -9513109"/>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1A50E24-42D6-4386-B53D-49D23DEFCB04}"/>
              </a:ext>
            </a:extLst>
          </p:cNvPr>
          <p:cNvSpPr txBox="1"/>
          <p:nvPr/>
        </p:nvSpPr>
        <p:spPr>
          <a:xfrm rot="16200000">
            <a:off x="9695962" y="2669805"/>
            <a:ext cx="1102818" cy="389062"/>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en-US" b="1" kern="0">
                <a:solidFill>
                  <a:srgbClr val="000000"/>
                </a:solidFill>
              </a:rPr>
              <a:t>Get Data</a:t>
            </a:r>
            <a:endParaRPr kumimoji="0" lang="en-US" sz="1800" b="1" i="0" u="none" strike="noStrike" kern="0" cap="none" spc="0" normalizeH="0" baseline="0" noProof="0">
              <a:ln>
                <a:noFill/>
              </a:ln>
              <a:solidFill>
                <a:srgbClr val="000000"/>
              </a:solidFill>
              <a:effectLst/>
              <a:uLnTx/>
              <a:uFillTx/>
            </a:endParaRPr>
          </a:p>
        </p:txBody>
      </p:sp>
      <p:sp>
        <p:nvSpPr>
          <p:cNvPr id="56" name="TextBox 55">
            <a:extLst>
              <a:ext uri="{FF2B5EF4-FFF2-40B4-BE49-F238E27FC236}">
                <a16:creationId xmlns:a16="http://schemas.microsoft.com/office/drawing/2014/main" id="{BCCDB85C-BC61-40D6-854E-D70B11E03A45}"/>
              </a:ext>
            </a:extLst>
          </p:cNvPr>
          <p:cNvSpPr txBox="1"/>
          <p:nvPr/>
        </p:nvSpPr>
        <p:spPr>
          <a:xfrm>
            <a:off x="4846600" y="2711712"/>
            <a:ext cx="1889448" cy="25876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200" u="none" strike="noStrike" kern="0" cap="none" spc="0" normalizeH="0" baseline="0" noProof="0">
                <a:ln>
                  <a:noFill/>
                </a:ln>
                <a:solidFill>
                  <a:srgbClr val="00512A"/>
                </a:solidFill>
                <a:effectLst/>
                <a:uLnTx/>
                <a:uFillTx/>
              </a:rPr>
              <a:t>Update new data together</a:t>
            </a:r>
          </a:p>
        </p:txBody>
      </p:sp>
      <p:sp>
        <p:nvSpPr>
          <p:cNvPr id="59" name="TextBox 58">
            <a:extLst>
              <a:ext uri="{FF2B5EF4-FFF2-40B4-BE49-F238E27FC236}">
                <a16:creationId xmlns:a16="http://schemas.microsoft.com/office/drawing/2014/main" id="{F87447E7-3E73-4A84-9E4B-7988CC2E2E53}"/>
              </a:ext>
            </a:extLst>
          </p:cNvPr>
          <p:cNvSpPr txBox="1"/>
          <p:nvPr/>
        </p:nvSpPr>
        <p:spPr>
          <a:xfrm>
            <a:off x="3312212" y="2980080"/>
            <a:ext cx="1889448" cy="25876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200" u="none" strike="noStrike" kern="0" cap="none" spc="0" normalizeH="0" baseline="0" noProof="0">
                <a:ln>
                  <a:noFill/>
                </a:ln>
                <a:solidFill>
                  <a:srgbClr val="00512A"/>
                </a:solidFill>
                <a:effectLst/>
                <a:uLnTx/>
                <a:uFillTx/>
              </a:rPr>
              <a:t>Update new data together</a:t>
            </a:r>
          </a:p>
        </p:txBody>
      </p:sp>
      <p:sp>
        <p:nvSpPr>
          <p:cNvPr id="60" name="TextBox 59">
            <a:extLst>
              <a:ext uri="{FF2B5EF4-FFF2-40B4-BE49-F238E27FC236}">
                <a16:creationId xmlns:a16="http://schemas.microsoft.com/office/drawing/2014/main" id="{1A36373F-691F-4187-9841-C43B174F9596}"/>
              </a:ext>
            </a:extLst>
          </p:cNvPr>
          <p:cNvSpPr txBox="1"/>
          <p:nvPr/>
        </p:nvSpPr>
        <p:spPr>
          <a:xfrm>
            <a:off x="5818674" y="4604312"/>
            <a:ext cx="1889448" cy="25876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200" u="none" strike="noStrike" kern="0" cap="none" spc="0" normalizeH="0" baseline="0" noProof="0">
                <a:ln>
                  <a:noFill/>
                </a:ln>
                <a:solidFill>
                  <a:srgbClr val="00512A"/>
                </a:solidFill>
                <a:effectLst/>
                <a:uLnTx/>
                <a:uFillTx/>
              </a:rPr>
              <a:t>Update new data together</a:t>
            </a:r>
          </a:p>
        </p:txBody>
      </p:sp>
      <p:sp>
        <p:nvSpPr>
          <p:cNvPr id="61" name="Rectangle: Rounded Corners 60">
            <a:extLst>
              <a:ext uri="{FF2B5EF4-FFF2-40B4-BE49-F238E27FC236}">
                <a16:creationId xmlns:a16="http://schemas.microsoft.com/office/drawing/2014/main" id="{A2170A00-F8E5-43A6-8C31-925CDB6A4151}"/>
              </a:ext>
            </a:extLst>
          </p:cNvPr>
          <p:cNvSpPr/>
          <p:nvPr/>
        </p:nvSpPr>
        <p:spPr>
          <a:xfrm>
            <a:off x="1801833" y="2456031"/>
            <a:ext cx="790365" cy="364467"/>
          </a:xfrm>
          <a:prstGeom prst="roundRect">
            <a:avLst>
              <a:gd name="adj" fmla="val 0"/>
            </a:avLst>
          </a:prstGeom>
          <a:solidFill>
            <a:schemeClr val="bg1">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400" b="1" i="0" u="none" strike="noStrike" kern="0" cap="none" spc="0" normalizeH="0" baseline="0" noProof="0">
                <a:ln>
                  <a:noFill/>
                </a:ln>
                <a:solidFill>
                  <a:schemeClr val="tx1"/>
                </a:solidFill>
                <a:effectLst/>
                <a:uLnTx/>
                <a:uFillTx/>
                <a:latin typeface="Bosch Office Sans"/>
              </a:rPr>
              <a:t>UI</a:t>
            </a:r>
            <a:endParaRPr kumimoji="0" lang="en-US" sz="1400" b="1" i="0" u="none" strike="noStrike" kern="0" cap="none" spc="0" normalizeH="0" baseline="0" noProof="0" dirty="0">
              <a:ln>
                <a:noFill/>
              </a:ln>
              <a:solidFill>
                <a:schemeClr val="tx1"/>
              </a:solidFill>
              <a:effectLst/>
              <a:uLnTx/>
              <a:uFillTx/>
              <a:latin typeface="Bosch Office Sans"/>
            </a:endParaRPr>
          </a:p>
        </p:txBody>
      </p:sp>
      <p:sp>
        <p:nvSpPr>
          <p:cNvPr id="2" name="Slide Number Placeholder 1">
            <a:extLst>
              <a:ext uri="{FF2B5EF4-FFF2-40B4-BE49-F238E27FC236}">
                <a16:creationId xmlns:a16="http://schemas.microsoft.com/office/drawing/2014/main" id="{88725EFF-B723-43B0-9173-D31E8D809446}"/>
              </a:ext>
            </a:extLst>
          </p:cNvPr>
          <p:cNvSpPr>
            <a:spLocks noGrp="1"/>
          </p:cNvSpPr>
          <p:nvPr>
            <p:ph type="sldNum" sz="quarter" idx="12"/>
          </p:nvPr>
        </p:nvSpPr>
        <p:spPr/>
        <p:txBody>
          <a:bodyPr/>
          <a:lstStyle/>
          <a:p>
            <a:fld id="{4898AEC0-503E-4FA4-859C-D0F72D6E3F79}" type="slidenum">
              <a:rPr lang="en-US" noProof="1" smtClean="0"/>
              <a:pPr/>
              <a:t>12</a:t>
            </a:fld>
            <a:endParaRPr lang="en-US" noProof="1"/>
          </a:p>
        </p:txBody>
      </p:sp>
    </p:spTree>
    <p:extLst>
      <p:ext uri="{BB962C8B-B14F-4D97-AF65-F5344CB8AC3E}">
        <p14:creationId xmlns:p14="http://schemas.microsoft.com/office/powerpoint/2010/main" val="4042346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9024B7-0AFB-4545-8B12-6CD32E44E5E8}"/>
              </a:ext>
            </a:extLst>
          </p:cNvPr>
          <p:cNvSpPr>
            <a:spLocks noGrp="1"/>
          </p:cNvSpPr>
          <p:nvPr>
            <p:ph type="body" sz="quarter" idx="15"/>
          </p:nvPr>
        </p:nvSpPr>
        <p:spPr/>
        <p:txBody>
          <a:bodyPr/>
          <a:lstStyle/>
          <a:p>
            <a:r>
              <a:rPr lang="en-US" b="1">
                <a:solidFill>
                  <a:srgbClr val="9E2896"/>
                </a:solidFill>
              </a:rPr>
              <a:t>LOCAL TIMESHEET</a:t>
            </a:r>
          </a:p>
        </p:txBody>
      </p:sp>
      <p:sp>
        <p:nvSpPr>
          <p:cNvPr id="4" name="Slide Number Placeholder 3">
            <a:extLst>
              <a:ext uri="{FF2B5EF4-FFF2-40B4-BE49-F238E27FC236}">
                <a16:creationId xmlns:a16="http://schemas.microsoft.com/office/drawing/2014/main" id="{212C7DA2-7066-4AA3-B192-17706544BA9F}"/>
              </a:ext>
            </a:extLst>
          </p:cNvPr>
          <p:cNvSpPr>
            <a:spLocks noGrp="1"/>
          </p:cNvSpPr>
          <p:nvPr>
            <p:ph type="sldNum" sz="quarter" idx="12"/>
          </p:nvPr>
        </p:nvSpPr>
        <p:spPr/>
        <p:txBody>
          <a:bodyPr/>
          <a:lstStyle/>
          <a:p>
            <a:fld id="{4898AEC0-503E-4FA4-859C-D0F72D6E3F79}" type="slidenum">
              <a:rPr lang="en-US" noProof="1" smtClean="0"/>
              <a:pPr/>
              <a:t>13</a:t>
            </a:fld>
            <a:endParaRPr lang="en-US" noProof="1"/>
          </a:p>
        </p:txBody>
      </p:sp>
      <p:sp>
        <p:nvSpPr>
          <p:cNvPr id="10" name="Rectangle: Rounded Corners 9">
            <a:extLst>
              <a:ext uri="{FF2B5EF4-FFF2-40B4-BE49-F238E27FC236}">
                <a16:creationId xmlns:a16="http://schemas.microsoft.com/office/drawing/2014/main" id="{CA350897-7BE7-4BD2-8E50-FB97D093B83B}"/>
              </a:ext>
            </a:extLst>
          </p:cNvPr>
          <p:cNvSpPr/>
          <p:nvPr/>
        </p:nvSpPr>
        <p:spPr>
          <a:xfrm>
            <a:off x="4102216" y="259200"/>
            <a:ext cx="6607783" cy="362092"/>
          </a:xfrm>
          <a:prstGeom prst="roundRect">
            <a:avLst/>
          </a:prstGeom>
          <a:solidFill>
            <a:schemeClr val="tx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b="1" kern="0">
                <a:solidFill>
                  <a:schemeClr val="bg1"/>
                </a:solidFill>
                <a:latin typeface="Bosch Office Sans"/>
              </a:rPr>
              <a:t>6. INPUT DATA</a:t>
            </a:r>
            <a:endParaRPr kumimoji="0" lang="en-US" sz="1800" b="1" i="0" u="none" strike="noStrike" kern="0" cap="none" spc="0" normalizeH="0" baseline="0" noProof="0" dirty="0">
              <a:ln>
                <a:noFill/>
              </a:ln>
              <a:solidFill>
                <a:schemeClr val="bg1"/>
              </a:solidFill>
              <a:effectLst/>
              <a:uLnTx/>
              <a:uFillTx/>
              <a:latin typeface="Bosch Office Sans"/>
              <a:ea typeface="+mn-ea"/>
              <a:cs typeface="+mn-cs"/>
            </a:endParaRPr>
          </a:p>
        </p:txBody>
      </p:sp>
      <p:sp>
        <p:nvSpPr>
          <p:cNvPr id="13" name="Rectangle: Rounded Corners 12">
            <a:extLst>
              <a:ext uri="{FF2B5EF4-FFF2-40B4-BE49-F238E27FC236}">
                <a16:creationId xmlns:a16="http://schemas.microsoft.com/office/drawing/2014/main" id="{E96DEC4D-AE06-4EBA-A1CD-F1432B56F286}"/>
              </a:ext>
            </a:extLst>
          </p:cNvPr>
          <p:cNvSpPr/>
          <p:nvPr/>
        </p:nvSpPr>
        <p:spPr>
          <a:xfrm>
            <a:off x="364264" y="812426"/>
            <a:ext cx="10240671" cy="364467"/>
          </a:xfrm>
          <a:prstGeom prst="roundRect">
            <a:avLst>
              <a:gd name="adj" fmla="val 21474"/>
            </a:avLst>
          </a:prstGeom>
          <a:solidFill>
            <a:schemeClr val="dk1">
              <a:alpha val="39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sz="1400" b="1" kern="0">
                <a:solidFill>
                  <a:schemeClr val="bg1"/>
                </a:solidFill>
                <a:latin typeface="Bosch Office Sans"/>
              </a:rPr>
              <a:t>6</a:t>
            </a:r>
            <a:r>
              <a:rPr kumimoji="0" lang="en-US" sz="1400" b="1" i="0" u="none" strike="noStrike" kern="0" cap="none" spc="0" normalizeH="0" baseline="0" noProof="0">
                <a:ln>
                  <a:noFill/>
                </a:ln>
                <a:solidFill>
                  <a:schemeClr val="bg1"/>
                </a:solidFill>
                <a:effectLst/>
                <a:uLnTx/>
                <a:uFillTx/>
                <a:latin typeface="Bosch Office Sans"/>
              </a:rPr>
              <a:t>.3. TODAY VIEW</a:t>
            </a:r>
            <a:endParaRPr kumimoji="0" lang="en-US" sz="1400" b="1" i="0" u="none" strike="noStrike" kern="0" cap="none" spc="0" normalizeH="0" baseline="0" noProof="0" dirty="0">
              <a:ln>
                <a:noFill/>
              </a:ln>
              <a:solidFill>
                <a:schemeClr val="bg1"/>
              </a:solidFill>
              <a:effectLst/>
              <a:uLnTx/>
              <a:uFillTx/>
              <a:latin typeface="Bosch Office Sans"/>
            </a:endParaRPr>
          </a:p>
        </p:txBody>
      </p:sp>
      <p:pic>
        <p:nvPicPr>
          <p:cNvPr id="5" name="Picture 4">
            <a:extLst>
              <a:ext uri="{FF2B5EF4-FFF2-40B4-BE49-F238E27FC236}">
                <a16:creationId xmlns:a16="http://schemas.microsoft.com/office/drawing/2014/main" id="{B8517E60-CCB6-42EB-8B06-0E77879645F1}"/>
              </a:ext>
            </a:extLst>
          </p:cNvPr>
          <p:cNvPicPr>
            <a:picLocks noChangeAspect="1"/>
          </p:cNvPicPr>
          <p:nvPr/>
        </p:nvPicPr>
        <p:blipFill>
          <a:blip r:embed="rId2"/>
          <a:stretch>
            <a:fillRect/>
          </a:stretch>
        </p:blipFill>
        <p:spPr>
          <a:xfrm>
            <a:off x="364264" y="1593733"/>
            <a:ext cx="4979595" cy="2758614"/>
          </a:xfrm>
          <a:prstGeom prst="rect">
            <a:avLst/>
          </a:prstGeom>
        </p:spPr>
      </p:pic>
      <p:sp>
        <p:nvSpPr>
          <p:cNvPr id="7" name="Rectangle 6">
            <a:extLst>
              <a:ext uri="{FF2B5EF4-FFF2-40B4-BE49-F238E27FC236}">
                <a16:creationId xmlns:a16="http://schemas.microsoft.com/office/drawing/2014/main" id="{3F1526A1-8C20-4CF9-AF80-4106A4A33F2F}"/>
              </a:ext>
            </a:extLst>
          </p:cNvPr>
          <p:cNvSpPr/>
          <p:nvPr/>
        </p:nvSpPr>
        <p:spPr>
          <a:xfrm>
            <a:off x="1466739" y="2320829"/>
            <a:ext cx="3870492" cy="146371"/>
          </a:xfrm>
          <a:prstGeom prst="rect">
            <a:avLst/>
          </a:prstGeom>
          <a:solidFill>
            <a:schemeClr val="accent4">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11" name="Picture 10">
            <a:extLst>
              <a:ext uri="{FF2B5EF4-FFF2-40B4-BE49-F238E27FC236}">
                <a16:creationId xmlns:a16="http://schemas.microsoft.com/office/drawing/2014/main" id="{C2899271-31EB-4D25-9944-17A6694CA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089111">
            <a:off x="2875090" y="4019176"/>
            <a:ext cx="240459" cy="240459"/>
          </a:xfrm>
          <a:prstGeom prst="rect">
            <a:avLst/>
          </a:prstGeom>
        </p:spPr>
      </p:pic>
      <p:sp>
        <p:nvSpPr>
          <p:cNvPr id="8" name="Arrow: Up 7">
            <a:extLst>
              <a:ext uri="{FF2B5EF4-FFF2-40B4-BE49-F238E27FC236}">
                <a16:creationId xmlns:a16="http://schemas.microsoft.com/office/drawing/2014/main" id="{91EBA3E7-ED03-4109-98D3-F4F7611CF2E7}"/>
              </a:ext>
            </a:extLst>
          </p:cNvPr>
          <p:cNvSpPr/>
          <p:nvPr/>
        </p:nvSpPr>
        <p:spPr>
          <a:xfrm>
            <a:off x="2794102" y="2476757"/>
            <a:ext cx="134145" cy="1512437"/>
          </a:xfrm>
          <a:prstGeom prst="up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9" name="Rectangle: Rounded Corners 8">
            <a:extLst>
              <a:ext uri="{FF2B5EF4-FFF2-40B4-BE49-F238E27FC236}">
                <a16:creationId xmlns:a16="http://schemas.microsoft.com/office/drawing/2014/main" id="{B7EE8673-1071-4E81-B707-75FCD3FC6D6C}"/>
              </a:ext>
            </a:extLst>
          </p:cNvPr>
          <p:cNvSpPr/>
          <p:nvPr/>
        </p:nvSpPr>
        <p:spPr>
          <a:xfrm>
            <a:off x="4584700" y="1994535"/>
            <a:ext cx="317500" cy="669925"/>
          </a:xfrm>
          <a:prstGeom prst="roundRect">
            <a:avLst/>
          </a:prstGeom>
          <a:noFill/>
          <a:ln w="3175" cap="flat" cmpd="sng" algn="ctr">
            <a:solidFill>
              <a:srgbClr val="3F136C"/>
            </a:solidFill>
            <a:prstDash val="lgDash"/>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6" name="TextBox 15">
            <a:extLst>
              <a:ext uri="{FF2B5EF4-FFF2-40B4-BE49-F238E27FC236}">
                <a16:creationId xmlns:a16="http://schemas.microsoft.com/office/drawing/2014/main" id="{7D94FA2B-623A-48CA-804C-DEB9DDD39DF4}"/>
              </a:ext>
            </a:extLst>
          </p:cNvPr>
          <p:cNvSpPr txBox="1"/>
          <p:nvPr/>
        </p:nvSpPr>
        <p:spPr>
          <a:xfrm>
            <a:off x="4222814" y="2672661"/>
            <a:ext cx="1041272" cy="239532"/>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050" b="1" u="none" strike="noStrike" kern="0" cap="none" spc="0" normalizeH="0" baseline="0" noProof="0">
                <a:ln>
                  <a:noFill/>
                </a:ln>
                <a:solidFill>
                  <a:srgbClr val="00512A"/>
                </a:solidFill>
                <a:effectLst/>
                <a:uLnTx/>
                <a:uFillTx/>
              </a:rPr>
              <a:t>SUM = 8 hours</a:t>
            </a:r>
          </a:p>
        </p:txBody>
      </p:sp>
      <p:sp>
        <p:nvSpPr>
          <p:cNvPr id="22" name="Arrow: Up 21">
            <a:extLst>
              <a:ext uri="{FF2B5EF4-FFF2-40B4-BE49-F238E27FC236}">
                <a16:creationId xmlns:a16="http://schemas.microsoft.com/office/drawing/2014/main" id="{24CA8E9B-2CE6-4615-A8F6-61282FCCB4B6}"/>
              </a:ext>
            </a:extLst>
          </p:cNvPr>
          <p:cNvSpPr/>
          <p:nvPr/>
        </p:nvSpPr>
        <p:spPr>
          <a:xfrm rot="16488220">
            <a:off x="2718575" y="1155183"/>
            <a:ext cx="84662" cy="2927006"/>
          </a:xfrm>
          <a:prstGeom prst="upArrow">
            <a:avLst/>
          </a:prstGeom>
          <a:solidFill>
            <a:schemeClr val="tx2">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24" name="Picture 23">
            <a:extLst>
              <a:ext uri="{FF2B5EF4-FFF2-40B4-BE49-F238E27FC236}">
                <a16:creationId xmlns:a16="http://schemas.microsoft.com/office/drawing/2014/main" id="{A185FC86-2FDA-462F-BA9A-411994DDD0EA}"/>
              </a:ext>
            </a:extLst>
          </p:cNvPr>
          <p:cNvPicPr>
            <a:picLocks noChangeAspect="1"/>
          </p:cNvPicPr>
          <p:nvPr/>
        </p:nvPicPr>
        <p:blipFill>
          <a:blip r:embed="rId4"/>
          <a:stretch>
            <a:fillRect/>
          </a:stretch>
        </p:blipFill>
        <p:spPr>
          <a:xfrm>
            <a:off x="5625767" y="1593733"/>
            <a:ext cx="4979595" cy="2758614"/>
          </a:xfrm>
          <a:prstGeom prst="rect">
            <a:avLst/>
          </a:prstGeom>
        </p:spPr>
      </p:pic>
      <p:pic>
        <p:nvPicPr>
          <p:cNvPr id="25" name="Picture 24">
            <a:extLst>
              <a:ext uri="{FF2B5EF4-FFF2-40B4-BE49-F238E27FC236}">
                <a16:creationId xmlns:a16="http://schemas.microsoft.com/office/drawing/2014/main" id="{21CBCB02-1D24-41F8-9E78-126D81F30D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089111">
            <a:off x="8127783" y="4019177"/>
            <a:ext cx="240459" cy="240459"/>
          </a:xfrm>
          <a:prstGeom prst="rect">
            <a:avLst/>
          </a:prstGeom>
        </p:spPr>
      </p:pic>
      <p:sp>
        <p:nvSpPr>
          <p:cNvPr id="26" name="Arrow: Up 25">
            <a:extLst>
              <a:ext uri="{FF2B5EF4-FFF2-40B4-BE49-F238E27FC236}">
                <a16:creationId xmlns:a16="http://schemas.microsoft.com/office/drawing/2014/main" id="{C4BC7EE2-83B4-474F-A0ED-201595051DA2}"/>
              </a:ext>
            </a:extLst>
          </p:cNvPr>
          <p:cNvSpPr/>
          <p:nvPr/>
        </p:nvSpPr>
        <p:spPr>
          <a:xfrm>
            <a:off x="8046795" y="2476758"/>
            <a:ext cx="134145" cy="1512437"/>
          </a:xfrm>
          <a:prstGeom prst="up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7" name="Rectangle: Rounded Corners 26">
            <a:extLst>
              <a:ext uri="{FF2B5EF4-FFF2-40B4-BE49-F238E27FC236}">
                <a16:creationId xmlns:a16="http://schemas.microsoft.com/office/drawing/2014/main" id="{A389AB48-17E7-4B05-A782-0C7E2017F1A3}"/>
              </a:ext>
            </a:extLst>
          </p:cNvPr>
          <p:cNvSpPr/>
          <p:nvPr/>
        </p:nvSpPr>
        <p:spPr>
          <a:xfrm>
            <a:off x="9837393" y="1994536"/>
            <a:ext cx="317500" cy="669925"/>
          </a:xfrm>
          <a:prstGeom prst="roundRect">
            <a:avLst/>
          </a:prstGeom>
          <a:noFill/>
          <a:ln w="3175" cap="flat" cmpd="sng" algn="ctr">
            <a:solidFill>
              <a:srgbClr val="3F136C"/>
            </a:solidFill>
            <a:prstDash val="lgDash"/>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8" name="Arrow: Up 27">
            <a:extLst>
              <a:ext uri="{FF2B5EF4-FFF2-40B4-BE49-F238E27FC236}">
                <a16:creationId xmlns:a16="http://schemas.microsoft.com/office/drawing/2014/main" id="{872BAFEC-76EF-4B62-8EB0-07CFCA1F76F5}"/>
              </a:ext>
            </a:extLst>
          </p:cNvPr>
          <p:cNvSpPr/>
          <p:nvPr/>
        </p:nvSpPr>
        <p:spPr>
          <a:xfrm rot="16488220">
            <a:off x="7971268" y="1155184"/>
            <a:ext cx="84662" cy="2927006"/>
          </a:xfrm>
          <a:prstGeom prst="upArrow">
            <a:avLst/>
          </a:prstGeom>
          <a:solidFill>
            <a:schemeClr val="tx2">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9" name="TextBox 28">
            <a:extLst>
              <a:ext uri="{FF2B5EF4-FFF2-40B4-BE49-F238E27FC236}">
                <a16:creationId xmlns:a16="http://schemas.microsoft.com/office/drawing/2014/main" id="{5EA34FF2-1D19-4294-9C9D-196025AA6CD1}"/>
              </a:ext>
            </a:extLst>
          </p:cNvPr>
          <p:cNvSpPr txBox="1"/>
          <p:nvPr/>
        </p:nvSpPr>
        <p:spPr>
          <a:xfrm>
            <a:off x="9519798" y="2672661"/>
            <a:ext cx="1041272" cy="239532"/>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050" b="1" u="none" strike="noStrike" kern="0" cap="none" spc="0" normalizeH="0" baseline="0" noProof="0">
                <a:ln>
                  <a:noFill/>
                </a:ln>
                <a:solidFill>
                  <a:srgbClr val="00512A"/>
                </a:solidFill>
                <a:effectLst/>
                <a:uLnTx/>
                <a:uFillTx/>
              </a:rPr>
              <a:t>SUM = 8.5 hours</a:t>
            </a:r>
          </a:p>
        </p:txBody>
      </p:sp>
      <p:sp>
        <p:nvSpPr>
          <p:cNvPr id="37" name="Rectangle 36">
            <a:extLst>
              <a:ext uri="{FF2B5EF4-FFF2-40B4-BE49-F238E27FC236}">
                <a16:creationId xmlns:a16="http://schemas.microsoft.com/office/drawing/2014/main" id="{8C85BDCE-29AD-4D7F-ABFA-685F573B26BE}"/>
              </a:ext>
            </a:extLst>
          </p:cNvPr>
          <p:cNvSpPr/>
          <p:nvPr/>
        </p:nvSpPr>
        <p:spPr>
          <a:xfrm>
            <a:off x="2256424" y="4420048"/>
            <a:ext cx="7195644" cy="1111708"/>
          </a:xfrm>
          <a:prstGeom prst="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400" b="1"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8" name="Rectangle 37">
            <a:extLst>
              <a:ext uri="{FF2B5EF4-FFF2-40B4-BE49-F238E27FC236}">
                <a16:creationId xmlns:a16="http://schemas.microsoft.com/office/drawing/2014/main" id="{B2775255-2832-4776-BCEC-4AB9B00C4BE0}"/>
              </a:ext>
            </a:extLst>
          </p:cNvPr>
          <p:cNvSpPr/>
          <p:nvPr/>
        </p:nvSpPr>
        <p:spPr>
          <a:xfrm>
            <a:off x="2256423" y="4416416"/>
            <a:ext cx="1191451" cy="284038"/>
          </a:xfrm>
          <a:prstGeom prst="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1" i="0" u="none" strike="noStrike" kern="0" cap="none" spc="0" normalizeH="0" baseline="0" noProof="0">
                <a:ln>
                  <a:noFill/>
                </a:ln>
                <a:solidFill>
                  <a:schemeClr val="bg1"/>
                </a:solidFill>
                <a:effectLst/>
                <a:uLnTx/>
                <a:uFillTx/>
                <a:latin typeface="Bosch Office Sans"/>
                <a:ea typeface="+mn-ea"/>
                <a:cs typeface="+mn-cs"/>
              </a:rPr>
              <a:t>READ ME</a:t>
            </a:r>
            <a:endParaRPr kumimoji="0" lang="en-US" sz="1200" b="1" i="0" u="none" strike="noStrike" kern="0" cap="none" spc="0" normalizeH="0" baseline="0" noProof="0" dirty="0">
              <a:ln>
                <a:noFill/>
              </a:ln>
              <a:solidFill>
                <a:schemeClr val="bg1"/>
              </a:solidFill>
              <a:effectLst/>
              <a:uLnTx/>
              <a:uFillTx/>
              <a:latin typeface="Bosch Office Sans"/>
              <a:ea typeface="+mn-ea"/>
              <a:cs typeface="+mn-cs"/>
            </a:endParaRPr>
          </a:p>
        </p:txBody>
      </p:sp>
      <p:sp>
        <p:nvSpPr>
          <p:cNvPr id="39" name="TextBox 38">
            <a:extLst>
              <a:ext uri="{FF2B5EF4-FFF2-40B4-BE49-F238E27FC236}">
                <a16:creationId xmlns:a16="http://schemas.microsoft.com/office/drawing/2014/main" id="{411ACE79-4412-4C34-AAEF-29AA3EF902BC}"/>
              </a:ext>
            </a:extLst>
          </p:cNvPr>
          <p:cNvSpPr txBox="1"/>
          <p:nvPr/>
        </p:nvSpPr>
        <p:spPr>
          <a:xfrm>
            <a:off x="2400792" y="4802383"/>
            <a:ext cx="6941327" cy="602576"/>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100" b="1" i="0" u="none" strike="noStrike" kern="0" cap="none" spc="0" normalizeH="0" baseline="0" noProof="0">
                <a:ln>
                  <a:noFill/>
                </a:ln>
                <a:solidFill>
                  <a:srgbClr val="000000"/>
                </a:solidFill>
                <a:effectLst/>
                <a:uLnTx/>
                <a:uFillTx/>
              </a:rPr>
              <a:t>Show all data of the current date</a:t>
            </a:r>
          </a:p>
          <a:p>
            <a:pPr marR="0" algn="l" defTabSz="914400" eaLnBrk="1" fontAlgn="auto" latinLnBrk="0" hangingPunct="1">
              <a:spcBef>
                <a:spcPts val="500"/>
              </a:spcBef>
              <a:spcAft>
                <a:spcPts val="0"/>
              </a:spcAft>
              <a:buClrTx/>
              <a:buSzTx/>
              <a:buFontTx/>
              <a:buNone/>
              <a:tabLst/>
            </a:pPr>
            <a:r>
              <a:rPr lang="en-US" sz="1100" b="1" kern="0">
                <a:solidFill>
                  <a:srgbClr val="000000"/>
                </a:solidFill>
              </a:rPr>
              <a:t>User can input all activity of current date directly on the TODAY view </a:t>
            </a:r>
            <a:endParaRPr kumimoji="0" lang="en-US" sz="1100" b="1" i="0" u="none" strike="noStrike" kern="0" cap="none" spc="0" normalizeH="0" baseline="0" noProof="0">
              <a:ln>
                <a:noFill/>
              </a:ln>
              <a:solidFill>
                <a:srgbClr val="000000"/>
              </a:solidFill>
              <a:effectLst/>
              <a:uLnTx/>
              <a:uFillTx/>
            </a:endParaRPr>
          </a:p>
        </p:txBody>
      </p:sp>
      <p:sp>
        <p:nvSpPr>
          <p:cNvPr id="40" name="Rectangle 39">
            <a:extLst>
              <a:ext uri="{FF2B5EF4-FFF2-40B4-BE49-F238E27FC236}">
                <a16:creationId xmlns:a16="http://schemas.microsoft.com/office/drawing/2014/main" id="{F153DAB4-8055-4CBF-BCFD-24ED99D1E5C1}"/>
              </a:ext>
            </a:extLst>
          </p:cNvPr>
          <p:cNvSpPr/>
          <p:nvPr/>
        </p:nvSpPr>
        <p:spPr>
          <a:xfrm>
            <a:off x="3506490" y="4416416"/>
            <a:ext cx="2749530" cy="284038"/>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1" i="0" u="none" strike="noStrike" kern="0" cap="none" spc="0" normalizeH="0" baseline="0" noProof="0">
                <a:ln>
                  <a:noFill/>
                </a:ln>
                <a:solidFill>
                  <a:schemeClr val="bg1"/>
                </a:solidFill>
                <a:effectLst/>
                <a:uLnTx/>
                <a:uFillTx/>
                <a:latin typeface="Bosch Office Sans"/>
                <a:ea typeface="+mn-ea"/>
                <a:cs typeface="+mn-cs"/>
              </a:rPr>
              <a:t>GOAL OF TODAY VIEW</a:t>
            </a:r>
            <a:endParaRPr kumimoji="0" lang="en-US" sz="1200" b="1" i="0" u="none" strike="noStrike" kern="0" cap="none" spc="0" normalizeH="0" baseline="0" noProof="0" dirty="0">
              <a:ln>
                <a:noFill/>
              </a:ln>
              <a:solidFill>
                <a:schemeClr val="bg1"/>
              </a:solidFill>
              <a:effectLst/>
              <a:uLnTx/>
              <a:uFillTx/>
              <a:latin typeface="Bosch Office Sans"/>
              <a:ea typeface="+mn-ea"/>
              <a:cs typeface="+mn-cs"/>
            </a:endParaRPr>
          </a:p>
        </p:txBody>
      </p:sp>
      <p:sp>
        <p:nvSpPr>
          <p:cNvPr id="45" name="Rectangle: Rounded Corners 44">
            <a:extLst>
              <a:ext uri="{FF2B5EF4-FFF2-40B4-BE49-F238E27FC236}">
                <a16:creationId xmlns:a16="http://schemas.microsoft.com/office/drawing/2014/main" id="{0F3402F7-D6A6-4C82-A961-B2327756B784}"/>
              </a:ext>
            </a:extLst>
          </p:cNvPr>
          <p:cNvSpPr/>
          <p:nvPr/>
        </p:nvSpPr>
        <p:spPr>
          <a:xfrm>
            <a:off x="364262" y="1192862"/>
            <a:ext cx="3514317" cy="364467"/>
          </a:xfrm>
          <a:prstGeom prst="roundRect">
            <a:avLst>
              <a:gd name="adj" fmla="val 21474"/>
            </a:avLst>
          </a:prstGeom>
          <a:solidFill>
            <a:schemeClr val="bg2">
              <a:lumMod val="60000"/>
              <a:lumOff val="40000"/>
              <a:alpha val="39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sz="1400" b="1" kern="0">
                <a:solidFill>
                  <a:schemeClr val="tx1"/>
                </a:solidFill>
                <a:latin typeface="Bosch Office Sans"/>
              </a:rPr>
              <a:t>6</a:t>
            </a:r>
            <a:r>
              <a:rPr kumimoji="0" lang="en-US" sz="1400" b="1" i="0" u="none" strike="noStrike" kern="0" cap="none" spc="0" normalizeH="0" baseline="0" noProof="0">
                <a:ln>
                  <a:noFill/>
                </a:ln>
                <a:solidFill>
                  <a:schemeClr val="tx1"/>
                </a:solidFill>
                <a:effectLst/>
                <a:uLnTx/>
                <a:uFillTx/>
                <a:latin typeface="Bosch Office Sans"/>
              </a:rPr>
              <a:t>.3.1. HOW TO INPUT DATA?</a:t>
            </a:r>
            <a:endParaRPr kumimoji="0" lang="en-US" sz="1400" b="1" i="0" u="none" strike="noStrike" kern="0" cap="none" spc="0" normalizeH="0" baseline="0" noProof="0" dirty="0">
              <a:ln>
                <a:noFill/>
              </a:ln>
              <a:solidFill>
                <a:schemeClr val="tx1"/>
              </a:solidFill>
              <a:effectLst/>
              <a:uLnTx/>
              <a:uFillTx/>
              <a:latin typeface="Bosch Office Sans"/>
            </a:endParaRPr>
          </a:p>
        </p:txBody>
      </p:sp>
    </p:spTree>
    <p:extLst>
      <p:ext uri="{BB962C8B-B14F-4D97-AF65-F5344CB8AC3E}">
        <p14:creationId xmlns:p14="http://schemas.microsoft.com/office/powerpoint/2010/main" val="40536721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9024B7-0AFB-4545-8B12-6CD32E44E5E8}"/>
              </a:ext>
            </a:extLst>
          </p:cNvPr>
          <p:cNvSpPr>
            <a:spLocks noGrp="1"/>
          </p:cNvSpPr>
          <p:nvPr>
            <p:ph type="body" sz="quarter" idx="15"/>
          </p:nvPr>
        </p:nvSpPr>
        <p:spPr/>
        <p:txBody>
          <a:bodyPr/>
          <a:lstStyle/>
          <a:p>
            <a:r>
              <a:rPr lang="en-US" b="1">
                <a:solidFill>
                  <a:srgbClr val="9E2896"/>
                </a:solidFill>
              </a:rPr>
              <a:t>LOCAL TIMESHEET</a:t>
            </a:r>
          </a:p>
        </p:txBody>
      </p:sp>
      <p:sp>
        <p:nvSpPr>
          <p:cNvPr id="4" name="Slide Number Placeholder 3">
            <a:extLst>
              <a:ext uri="{FF2B5EF4-FFF2-40B4-BE49-F238E27FC236}">
                <a16:creationId xmlns:a16="http://schemas.microsoft.com/office/drawing/2014/main" id="{212C7DA2-7066-4AA3-B192-17706544BA9F}"/>
              </a:ext>
            </a:extLst>
          </p:cNvPr>
          <p:cNvSpPr>
            <a:spLocks noGrp="1"/>
          </p:cNvSpPr>
          <p:nvPr>
            <p:ph type="sldNum" sz="quarter" idx="12"/>
          </p:nvPr>
        </p:nvSpPr>
        <p:spPr/>
        <p:txBody>
          <a:bodyPr/>
          <a:lstStyle/>
          <a:p>
            <a:fld id="{4898AEC0-503E-4FA4-859C-D0F72D6E3F79}" type="slidenum">
              <a:rPr lang="en-US" noProof="1" smtClean="0"/>
              <a:pPr/>
              <a:t>14</a:t>
            </a:fld>
            <a:endParaRPr lang="en-US" noProof="1"/>
          </a:p>
        </p:txBody>
      </p:sp>
      <p:sp>
        <p:nvSpPr>
          <p:cNvPr id="10" name="Rectangle: Rounded Corners 9">
            <a:extLst>
              <a:ext uri="{FF2B5EF4-FFF2-40B4-BE49-F238E27FC236}">
                <a16:creationId xmlns:a16="http://schemas.microsoft.com/office/drawing/2014/main" id="{CA350897-7BE7-4BD2-8E50-FB97D093B83B}"/>
              </a:ext>
            </a:extLst>
          </p:cNvPr>
          <p:cNvSpPr/>
          <p:nvPr/>
        </p:nvSpPr>
        <p:spPr>
          <a:xfrm>
            <a:off x="4102216" y="259200"/>
            <a:ext cx="6607783" cy="362092"/>
          </a:xfrm>
          <a:prstGeom prst="roundRect">
            <a:avLst/>
          </a:prstGeom>
          <a:solidFill>
            <a:schemeClr val="tx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b="1" kern="0">
                <a:solidFill>
                  <a:schemeClr val="bg1"/>
                </a:solidFill>
                <a:latin typeface="Bosch Office Sans"/>
              </a:rPr>
              <a:t>6. INPUT DATA</a:t>
            </a:r>
            <a:endParaRPr kumimoji="0" lang="en-US" sz="1800" b="1" i="0" u="none" strike="noStrike" kern="0" cap="none" spc="0" normalizeH="0" baseline="0" noProof="0" dirty="0">
              <a:ln>
                <a:noFill/>
              </a:ln>
              <a:solidFill>
                <a:schemeClr val="bg1"/>
              </a:solidFill>
              <a:effectLst/>
              <a:uLnTx/>
              <a:uFillTx/>
              <a:latin typeface="Bosch Office Sans"/>
              <a:ea typeface="+mn-ea"/>
              <a:cs typeface="+mn-cs"/>
            </a:endParaRPr>
          </a:p>
        </p:txBody>
      </p:sp>
      <p:sp>
        <p:nvSpPr>
          <p:cNvPr id="13" name="Rectangle: Rounded Corners 12">
            <a:extLst>
              <a:ext uri="{FF2B5EF4-FFF2-40B4-BE49-F238E27FC236}">
                <a16:creationId xmlns:a16="http://schemas.microsoft.com/office/drawing/2014/main" id="{E96DEC4D-AE06-4EBA-A1CD-F1432B56F286}"/>
              </a:ext>
            </a:extLst>
          </p:cNvPr>
          <p:cNvSpPr/>
          <p:nvPr/>
        </p:nvSpPr>
        <p:spPr>
          <a:xfrm>
            <a:off x="364264" y="812426"/>
            <a:ext cx="10240671" cy="364467"/>
          </a:xfrm>
          <a:prstGeom prst="roundRect">
            <a:avLst>
              <a:gd name="adj" fmla="val 21474"/>
            </a:avLst>
          </a:prstGeom>
          <a:solidFill>
            <a:schemeClr val="dk1">
              <a:alpha val="39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sz="1400" b="1" kern="0">
                <a:solidFill>
                  <a:schemeClr val="bg1"/>
                </a:solidFill>
                <a:latin typeface="Bosch Office Sans"/>
              </a:rPr>
              <a:t>6</a:t>
            </a:r>
            <a:r>
              <a:rPr kumimoji="0" lang="en-US" sz="1400" b="1" i="0" u="none" strike="noStrike" kern="0" cap="none" spc="0" normalizeH="0" baseline="0" noProof="0">
                <a:ln>
                  <a:noFill/>
                </a:ln>
                <a:solidFill>
                  <a:schemeClr val="bg1"/>
                </a:solidFill>
                <a:effectLst/>
                <a:uLnTx/>
                <a:uFillTx/>
                <a:latin typeface="Bosch Office Sans"/>
              </a:rPr>
              <a:t>.3. TODAY VIEW</a:t>
            </a:r>
            <a:endParaRPr kumimoji="0" lang="en-US" sz="1400" b="1" i="0" u="none" strike="noStrike" kern="0" cap="none" spc="0" normalizeH="0" baseline="0" noProof="0" dirty="0">
              <a:ln>
                <a:noFill/>
              </a:ln>
              <a:solidFill>
                <a:schemeClr val="bg1"/>
              </a:solidFill>
              <a:effectLst/>
              <a:uLnTx/>
              <a:uFillTx/>
              <a:latin typeface="Bosch Office Sans"/>
            </a:endParaRPr>
          </a:p>
        </p:txBody>
      </p:sp>
      <p:sp>
        <p:nvSpPr>
          <p:cNvPr id="45" name="Rectangle: Rounded Corners 44">
            <a:extLst>
              <a:ext uri="{FF2B5EF4-FFF2-40B4-BE49-F238E27FC236}">
                <a16:creationId xmlns:a16="http://schemas.microsoft.com/office/drawing/2014/main" id="{0F3402F7-D6A6-4C82-A961-B2327756B784}"/>
              </a:ext>
            </a:extLst>
          </p:cNvPr>
          <p:cNvSpPr/>
          <p:nvPr/>
        </p:nvSpPr>
        <p:spPr>
          <a:xfrm>
            <a:off x="364262" y="1192862"/>
            <a:ext cx="3514317" cy="364467"/>
          </a:xfrm>
          <a:prstGeom prst="roundRect">
            <a:avLst>
              <a:gd name="adj" fmla="val 21474"/>
            </a:avLst>
          </a:prstGeom>
          <a:solidFill>
            <a:schemeClr val="bg2">
              <a:lumMod val="60000"/>
              <a:lumOff val="40000"/>
              <a:alpha val="39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sz="1400" b="1" kern="0">
                <a:solidFill>
                  <a:schemeClr val="tx1"/>
                </a:solidFill>
                <a:latin typeface="Bosch Office Sans"/>
              </a:rPr>
              <a:t>6</a:t>
            </a:r>
            <a:r>
              <a:rPr kumimoji="0" lang="en-US" sz="1400" b="1" i="0" u="none" strike="noStrike" kern="0" cap="none" spc="0" normalizeH="0" baseline="0" noProof="0">
                <a:ln>
                  <a:noFill/>
                </a:ln>
                <a:solidFill>
                  <a:schemeClr val="tx1"/>
                </a:solidFill>
                <a:effectLst/>
                <a:uLnTx/>
                <a:uFillTx/>
                <a:latin typeface="Bosch Office Sans"/>
              </a:rPr>
              <a:t>.3.2. HOW TO HANDLE DATA?</a:t>
            </a:r>
            <a:endParaRPr kumimoji="0" lang="en-US" sz="1400" b="1" i="0" u="none" strike="noStrike" kern="0" cap="none" spc="0" normalizeH="0" baseline="0" noProof="0" dirty="0">
              <a:ln>
                <a:noFill/>
              </a:ln>
              <a:solidFill>
                <a:schemeClr val="tx1"/>
              </a:solidFill>
              <a:effectLst/>
              <a:uLnTx/>
              <a:uFillTx/>
              <a:latin typeface="Bosch Office Sans"/>
            </a:endParaRPr>
          </a:p>
        </p:txBody>
      </p:sp>
      <p:pic>
        <p:nvPicPr>
          <p:cNvPr id="12" name="Picture 11">
            <a:extLst>
              <a:ext uri="{FF2B5EF4-FFF2-40B4-BE49-F238E27FC236}">
                <a16:creationId xmlns:a16="http://schemas.microsoft.com/office/drawing/2014/main" id="{01E65569-CC73-4554-9787-F58D3260D74D}"/>
              </a:ext>
            </a:extLst>
          </p:cNvPr>
          <p:cNvPicPr>
            <a:picLocks noChangeAspect="1"/>
          </p:cNvPicPr>
          <p:nvPr/>
        </p:nvPicPr>
        <p:blipFill rotWithShape="1">
          <a:blip r:embed="rId2"/>
          <a:srcRect l="22089" t="26382" b="68545"/>
          <a:stretch/>
        </p:blipFill>
        <p:spPr>
          <a:xfrm>
            <a:off x="1278662" y="1722204"/>
            <a:ext cx="8546465" cy="308286"/>
          </a:xfrm>
          <a:prstGeom prst="rect">
            <a:avLst/>
          </a:prstGeom>
        </p:spPr>
      </p:pic>
      <p:pic>
        <p:nvPicPr>
          <p:cNvPr id="15" name="Picture 14">
            <a:extLst>
              <a:ext uri="{FF2B5EF4-FFF2-40B4-BE49-F238E27FC236}">
                <a16:creationId xmlns:a16="http://schemas.microsoft.com/office/drawing/2014/main" id="{B8BBD1F0-3F1C-451F-8024-A82F65D331CD}"/>
              </a:ext>
            </a:extLst>
          </p:cNvPr>
          <p:cNvPicPr>
            <a:picLocks noChangeAspect="1"/>
          </p:cNvPicPr>
          <p:nvPr/>
        </p:nvPicPr>
        <p:blipFill>
          <a:blip r:embed="rId3"/>
          <a:stretch>
            <a:fillRect/>
          </a:stretch>
        </p:blipFill>
        <p:spPr>
          <a:xfrm>
            <a:off x="2424672" y="2157652"/>
            <a:ext cx="1046608" cy="994278"/>
          </a:xfrm>
          <a:prstGeom prst="rect">
            <a:avLst/>
          </a:prstGeom>
        </p:spPr>
      </p:pic>
      <p:sp>
        <p:nvSpPr>
          <p:cNvPr id="30" name="Oval 29">
            <a:extLst>
              <a:ext uri="{FF2B5EF4-FFF2-40B4-BE49-F238E27FC236}">
                <a16:creationId xmlns:a16="http://schemas.microsoft.com/office/drawing/2014/main" id="{1C830E1E-1BC3-4EC1-AFBE-85AB7D0A17E7}"/>
              </a:ext>
            </a:extLst>
          </p:cNvPr>
          <p:cNvSpPr/>
          <p:nvPr/>
        </p:nvSpPr>
        <p:spPr>
          <a:xfrm>
            <a:off x="5200271" y="2200727"/>
            <a:ext cx="914400" cy="918246"/>
          </a:xfrm>
          <a:prstGeom prst="ellipse">
            <a:avLst/>
          </a:prstGeom>
          <a:solidFill>
            <a:schemeClr val="bg1">
              <a:lumMod val="85000"/>
              <a:alpha val="50000"/>
            </a:schemeClr>
          </a:solidFill>
          <a:ln>
            <a:solidFill>
              <a:schemeClr val="bg1">
                <a:lumMod val="6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20" name="Picture 19">
            <a:extLst>
              <a:ext uri="{FF2B5EF4-FFF2-40B4-BE49-F238E27FC236}">
                <a16:creationId xmlns:a16="http://schemas.microsoft.com/office/drawing/2014/main" id="{750DBF01-BFB7-4738-8C5B-89F910641D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9807" y="2377343"/>
            <a:ext cx="615327" cy="615327"/>
          </a:xfrm>
          <a:prstGeom prst="rect">
            <a:avLst/>
          </a:prstGeom>
        </p:spPr>
      </p:pic>
      <p:sp>
        <p:nvSpPr>
          <p:cNvPr id="42" name="Oval 41">
            <a:extLst>
              <a:ext uri="{FF2B5EF4-FFF2-40B4-BE49-F238E27FC236}">
                <a16:creationId xmlns:a16="http://schemas.microsoft.com/office/drawing/2014/main" id="{9B2DC4B2-6404-4C97-BAA3-D6C26DCA5EE3}"/>
              </a:ext>
            </a:extLst>
          </p:cNvPr>
          <p:cNvSpPr/>
          <p:nvPr/>
        </p:nvSpPr>
        <p:spPr>
          <a:xfrm>
            <a:off x="5200271" y="3465495"/>
            <a:ext cx="914400" cy="918246"/>
          </a:xfrm>
          <a:prstGeom prst="ellipse">
            <a:avLst/>
          </a:prstGeom>
          <a:solidFill>
            <a:schemeClr val="bg1">
              <a:lumMod val="85000"/>
              <a:alpha val="50000"/>
            </a:schemeClr>
          </a:solidFill>
          <a:ln>
            <a:solidFill>
              <a:schemeClr val="bg1">
                <a:lumMod val="6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58" name="Oval 57">
            <a:extLst>
              <a:ext uri="{FF2B5EF4-FFF2-40B4-BE49-F238E27FC236}">
                <a16:creationId xmlns:a16="http://schemas.microsoft.com/office/drawing/2014/main" id="{3BF6A14A-16A6-4384-B5AD-F8377D58FAA7}"/>
              </a:ext>
            </a:extLst>
          </p:cNvPr>
          <p:cNvSpPr/>
          <p:nvPr/>
        </p:nvSpPr>
        <p:spPr>
          <a:xfrm>
            <a:off x="5200271" y="4665302"/>
            <a:ext cx="914400" cy="918246"/>
          </a:xfrm>
          <a:prstGeom prst="ellipse">
            <a:avLst/>
          </a:prstGeom>
          <a:solidFill>
            <a:schemeClr val="bg1">
              <a:lumMod val="85000"/>
              <a:alpha val="50000"/>
            </a:schemeClr>
          </a:solidFill>
          <a:ln>
            <a:solidFill>
              <a:schemeClr val="bg1">
                <a:lumMod val="6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69" name="Picture 68">
            <a:extLst>
              <a:ext uri="{FF2B5EF4-FFF2-40B4-BE49-F238E27FC236}">
                <a16:creationId xmlns:a16="http://schemas.microsoft.com/office/drawing/2014/main" id="{DC4CBA7C-4258-47B4-A1E8-7863D1C767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8212" y="3591769"/>
            <a:ext cx="716459" cy="716459"/>
          </a:xfrm>
          <a:prstGeom prst="rect">
            <a:avLst/>
          </a:prstGeom>
        </p:spPr>
      </p:pic>
      <p:pic>
        <p:nvPicPr>
          <p:cNvPr id="73" name="Picture 72">
            <a:extLst>
              <a:ext uri="{FF2B5EF4-FFF2-40B4-BE49-F238E27FC236}">
                <a16:creationId xmlns:a16="http://schemas.microsoft.com/office/drawing/2014/main" id="{F0C734ED-B8DC-4B86-A0B8-BB725940AC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52812" y="4796505"/>
            <a:ext cx="609316" cy="609316"/>
          </a:xfrm>
          <a:prstGeom prst="rect">
            <a:avLst/>
          </a:prstGeom>
        </p:spPr>
      </p:pic>
      <p:cxnSp>
        <p:nvCxnSpPr>
          <p:cNvPr id="75" name="Connector: Elbow 74">
            <a:extLst>
              <a:ext uri="{FF2B5EF4-FFF2-40B4-BE49-F238E27FC236}">
                <a16:creationId xmlns:a16="http://schemas.microsoft.com/office/drawing/2014/main" id="{02A8EF53-3460-4F47-8EB5-45DA0A9039F2}"/>
              </a:ext>
            </a:extLst>
          </p:cNvPr>
          <p:cNvCxnSpPr>
            <a:cxnSpLocks/>
            <a:endCxn id="30" idx="6"/>
          </p:cNvCxnSpPr>
          <p:nvPr/>
        </p:nvCxnSpPr>
        <p:spPr>
          <a:xfrm rot="10800000" flipV="1">
            <a:off x="6114671" y="1964648"/>
            <a:ext cx="3077968" cy="695202"/>
          </a:xfrm>
          <a:prstGeom prst="bentConnector3">
            <a:avLst>
              <a:gd name="adj1" fmla="val 8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D2E50831-E29F-4710-9A53-7196624E97F3}"/>
              </a:ext>
            </a:extLst>
          </p:cNvPr>
          <p:cNvCxnSpPr>
            <a:cxnSpLocks/>
            <a:endCxn id="69" idx="3"/>
          </p:cNvCxnSpPr>
          <p:nvPr/>
        </p:nvCxnSpPr>
        <p:spPr>
          <a:xfrm rot="10800000" flipV="1">
            <a:off x="6114672" y="1964647"/>
            <a:ext cx="3264161" cy="1985352"/>
          </a:xfrm>
          <a:prstGeom prst="bentConnector3">
            <a:avLst>
              <a:gd name="adj1" fmla="val -135"/>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AB8563C1-02F8-4EC3-B61B-2B8678D24A2C}"/>
              </a:ext>
            </a:extLst>
          </p:cNvPr>
          <p:cNvCxnSpPr>
            <a:cxnSpLocks/>
            <a:endCxn id="58" idx="6"/>
          </p:cNvCxnSpPr>
          <p:nvPr/>
        </p:nvCxnSpPr>
        <p:spPr>
          <a:xfrm rot="10800000" flipV="1">
            <a:off x="6114672" y="1964645"/>
            <a:ext cx="3556379" cy="3159780"/>
          </a:xfrm>
          <a:prstGeom prst="bentConnector3">
            <a:avLst>
              <a:gd name="adj1" fmla="val 5"/>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9A61960-0065-460F-A3B9-319C2480369F}"/>
              </a:ext>
            </a:extLst>
          </p:cNvPr>
          <p:cNvCxnSpPr>
            <a:cxnSpLocks/>
            <a:stCxn id="30" idx="2"/>
            <a:endCxn id="15" idx="3"/>
          </p:cNvCxnSpPr>
          <p:nvPr/>
        </p:nvCxnSpPr>
        <p:spPr>
          <a:xfrm flipH="1" flipV="1">
            <a:off x="3471280" y="2654791"/>
            <a:ext cx="1728991" cy="50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97" name="Picture 96">
            <a:extLst>
              <a:ext uri="{FF2B5EF4-FFF2-40B4-BE49-F238E27FC236}">
                <a16:creationId xmlns:a16="http://schemas.microsoft.com/office/drawing/2014/main" id="{A910DD9F-EB88-48F4-A54E-5CDD4111961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089111">
            <a:off x="5753044" y="3709471"/>
            <a:ext cx="578446" cy="578446"/>
          </a:xfrm>
          <a:prstGeom prst="rect">
            <a:avLst/>
          </a:prstGeom>
        </p:spPr>
      </p:pic>
      <p:pic>
        <p:nvPicPr>
          <p:cNvPr id="98" name="Picture 97">
            <a:extLst>
              <a:ext uri="{FF2B5EF4-FFF2-40B4-BE49-F238E27FC236}">
                <a16:creationId xmlns:a16="http://schemas.microsoft.com/office/drawing/2014/main" id="{E3F8018F-6014-44F5-89E2-B52FFA4640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089111">
            <a:off x="5749176" y="4835203"/>
            <a:ext cx="578446" cy="578446"/>
          </a:xfrm>
          <a:prstGeom prst="rect">
            <a:avLst/>
          </a:prstGeom>
        </p:spPr>
      </p:pic>
      <p:pic>
        <p:nvPicPr>
          <p:cNvPr id="99" name="Picture 98">
            <a:extLst>
              <a:ext uri="{FF2B5EF4-FFF2-40B4-BE49-F238E27FC236}">
                <a16:creationId xmlns:a16="http://schemas.microsoft.com/office/drawing/2014/main" id="{353DBCEE-0670-438B-8332-9003CFB2B7A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089111">
            <a:off x="5746999" y="2385319"/>
            <a:ext cx="578446" cy="578446"/>
          </a:xfrm>
          <a:prstGeom prst="rect">
            <a:avLst/>
          </a:prstGeom>
        </p:spPr>
      </p:pic>
      <p:pic>
        <p:nvPicPr>
          <p:cNvPr id="101" name="Picture 100">
            <a:extLst>
              <a:ext uri="{FF2B5EF4-FFF2-40B4-BE49-F238E27FC236}">
                <a16:creationId xmlns:a16="http://schemas.microsoft.com/office/drawing/2014/main" id="{1531561A-281D-43EE-B446-5CFEE6D65249}"/>
              </a:ext>
            </a:extLst>
          </p:cNvPr>
          <p:cNvPicPr>
            <a:picLocks noChangeAspect="1"/>
          </p:cNvPicPr>
          <p:nvPr/>
        </p:nvPicPr>
        <p:blipFill>
          <a:blip r:embed="rId8"/>
          <a:stretch>
            <a:fillRect/>
          </a:stretch>
        </p:blipFill>
        <p:spPr>
          <a:xfrm>
            <a:off x="434869" y="3311129"/>
            <a:ext cx="3036411" cy="1226977"/>
          </a:xfrm>
          <a:prstGeom prst="rect">
            <a:avLst/>
          </a:prstGeom>
        </p:spPr>
      </p:pic>
      <p:cxnSp>
        <p:nvCxnSpPr>
          <p:cNvPr id="102" name="Straight Arrow Connector 101">
            <a:extLst>
              <a:ext uri="{FF2B5EF4-FFF2-40B4-BE49-F238E27FC236}">
                <a16:creationId xmlns:a16="http://schemas.microsoft.com/office/drawing/2014/main" id="{B6312964-90FE-4653-ACA1-34AD702C8AE5}"/>
              </a:ext>
            </a:extLst>
          </p:cNvPr>
          <p:cNvCxnSpPr>
            <a:cxnSpLocks/>
            <a:stCxn id="42" idx="2"/>
            <a:endCxn id="101" idx="3"/>
          </p:cNvCxnSpPr>
          <p:nvPr/>
        </p:nvCxnSpPr>
        <p:spPr>
          <a:xfrm flipH="1">
            <a:off x="3471280" y="3924618"/>
            <a:ext cx="172899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6" name="Rectangle: Rounded Corners 105">
            <a:extLst>
              <a:ext uri="{FF2B5EF4-FFF2-40B4-BE49-F238E27FC236}">
                <a16:creationId xmlns:a16="http://schemas.microsoft.com/office/drawing/2014/main" id="{DFA6370E-E06E-42D0-BF26-EFB841C24AEA}"/>
              </a:ext>
            </a:extLst>
          </p:cNvPr>
          <p:cNvSpPr/>
          <p:nvPr/>
        </p:nvSpPr>
        <p:spPr>
          <a:xfrm>
            <a:off x="434870" y="4936621"/>
            <a:ext cx="3053967" cy="364467"/>
          </a:xfrm>
          <a:prstGeom prst="roundRect">
            <a:avLst>
              <a:gd name="adj" fmla="val 21474"/>
            </a:avLst>
          </a:prstGeom>
          <a:solidFill>
            <a:schemeClr val="tx1">
              <a:lumMod val="75000"/>
              <a:lumOff val="25000"/>
              <a:alpha val="39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sz="1400" b="1" kern="0">
                <a:solidFill>
                  <a:schemeClr val="tx1"/>
                </a:solidFill>
                <a:latin typeface="Bosch Office Sans"/>
              </a:rPr>
              <a:t>THE DATA LINE IS DELETED</a:t>
            </a:r>
            <a:endParaRPr kumimoji="0" lang="en-US" sz="1400" b="1" i="0" u="none" strike="noStrike" kern="0" cap="none" spc="0" normalizeH="0" baseline="0" noProof="0" dirty="0">
              <a:ln>
                <a:noFill/>
              </a:ln>
              <a:solidFill>
                <a:schemeClr val="tx1"/>
              </a:solidFill>
              <a:effectLst/>
              <a:uLnTx/>
              <a:uFillTx/>
              <a:latin typeface="Bosch Office Sans"/>
            </a:endParaRPr>
          </a:p>
        </p:txBody>
      </p:sp>
      <p:sp>
        <p:nvSpPr>
          <p:cNvPr id="107" name="TextBox 106">
            <a:extLst>
              <a:ext uri="{FF2B5EF4-FFF2-40B4-BE49-F238E27FC236}">
                <a16:creationId xmlns:a16="http://schemas.microsoft.com/office/drawing/2014/main" id="{EA0A7C12-B0F0-429F-A84A-DDA36451E2C0}"/>
              </a:ext>
            </a:extLst>
          </p:cNvPr>
          <p:cNvSpPr txBox="1"/>
          <p:nvPr/>
        </p:nvSpPr>
        <p:spPr>
          <a:xfrm>
            <a:off x="3620816" y="2289744"/>
            <a:ext cx="1409653" cy="333667"/>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000" u="none" strike="noStrike" kern="0" cap="none" spc="0" normalizeH="0" baseline="0" noProof="0">
                <a:ln>
                  <a:noFill/>
                </a:ln>
                <a:solidFill>
                  <a:srgbClr val="000000"/>
                </a:solidFill>
                <a:effectLst/>
                <a:uLnTx/>
                <a:uFillTx/>
              </a:rPr>
              <a:t>Show the comment of the selected activity</a:t>
            </a:r>
          </a:p>
        </p:txBody>
      </p:sp>
      <p:sp>
        <p:nvSpPr>
          <p:cNvPr id="108" name="TextBox 107">
            <a:extLst>
              <a:ext uri="{FF2B5EF4-FFF2-40B4-BE49-F238E27FC236}">
                <a16:creationId xmlns:a16="http://schemas.microsoft.com/office/drawing/2014/main" id="{34A7D5B3-CB8B-4FBC-AFB6-2EB63EEE2787}"/>
              </a:ext>
            </a:extLst>
          </p:cNvPr>
          <p:cNvSpPr txBox="1"/>
          <p:nvPr/>
        </p:nvSpPr>
        <p:spPr>
          <a:xfrm>
            <a:off x="3531734" y="3410104"/>
            <a:ext cx="1924435" cy="46530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000" u="none" strike="noStrike" kern="0" cap="none" spc="0" normalizeH="0" baseline="0" noProof="0">
                <a:ln>
                  <a:noFill/>
                </a:ln>
                <a:solidFill>
                  <a:srgbClr val="000000"/>
                </a:solidFill>
                <a:effectLst/>
                <a:uLnTx/>
                <a:uFillTx/>
              </a:rPr>
              <a:t>Load the data line to the input form, after mofidying data, user click Update</a:t>
            </a:r>
          </a:p>
        </p:txBody>
      </p:sp>
      <p:cxnSp>
        <p:nvCxnSpPr>
          <p:cNvPr id="109" name="Straight Arrow Connector 108">
            <a:extLst>
              <a:ext uri="{FF2B5EF4-FFF2-40B4-BE49-F238E27FC236}">
                <a16:creationId xmlns:a16="http://schemas.microsoft.com/office/drawing/2014/main" id="{5546BCC8-6384-4866-A39B-5D93596C969B}"/>
              </a:ext>
            </a:extLst>
          </p:cNvPr>
          <p:cNvCxnSpPr>
            <a:cxnSpLocks/>
            <a:stCxn id="58" idx="2"/>
            <a:endCxn id="106" idx="3"/>
          </p:cNvCxnSpPr>
          <p:nvPr/>
        </p:nvCxnSpPr>
        <p:spPr>
          <a:xfrm flipH="1" flipV="1">
            <a:off x="3488837" y="5118855"/>
            <a:ext cx="1711434" cy="557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DA93221A-E7E1-4B34-B05A-5A4A5A08427D}"/>
              </a:ext>
            </a:extLst>
          </p:cNvPr>
          <p:cNvSpPr txBox="1"/>
          <p:nvPr/>
        </p:nvSpPr>
        <p:spPr>
          <a:xfrm>
            <a:off x="3531734" y="4732767"/>
            <a:ext cx="1856238" cy="350237"/>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000" u="none" strike="noStrike" kern="0" cap="none" spc="0" normalizeH="0" baseline="0" noProof="0">
                <a:ln>
                  <a:noFill/>
                </a:ln>
                <a:solidFill>
                  <a:srgbClr val="000000"/>
                </a:solidFill>
                <a:effectLst/>
                <a:uLnTx/>
                <a:uFillTx/>
              </a:rPr>
              <a:t>The data line is deleted immediately</a:t>
            </a:r>
          </a:p>
        </p:txBody>
      </p:sp>
      <p:sp>
        <p:nvSpPr>
          <p:cNvPr id="29" name="TextBox 28">
            <a:extLst>
              <a:ext uri="{FF2B5EF4-FFF2-40B4-BE49-F238E27FC236}">
                <a16:creationId xmlns:a16="http://schemas.microsoft.com/office/drawing/2014/main" id="{A1D7230A-916E-4F20-BF64-85EAF27D8DCF}"/>
              </a:ext>
            </a:extLst>
          </p:cNvPr>
          <p:cNvSpPr txBox="1"/>
          <p:nvPr/>
        </p:nvSpPr>
        <p:spPr>
          <a:xfrm>
            <a:off x="6164172" y="2272931"/>
            <a:ext cx="1323415" cy="364467"/>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en-US" b="1" kern="0">
                <a:solidFill>
                  <a:srgbClr val="0070C0"/>
                </a:solidFill>
              </a:rPr>
              <a:t>COMMENT </a:t>
            </a:r>
            <a:endParaRPr kumimoji="0" lang="en-US" sz="800" b="1" u="none" strike="noStrike" kern="0" cap="none" spc="0" normalizeH="0" baseline="0" noProof="0">
              <a:ln>
                <a:noFill/>
              </a:ln>
              <a:solidFill>
                <a:srgbClr val="0070C0"/>
              </a:solidFill>
              <a:effectLst/>
              <a:uLnTx/>
              <a:uFillTx/>
            </a:endParaRPr>
          </a:p>
        </p:txBody>
      </p:sp>
      <p:sp>
        <p:nvSpPr>
          <p:cNvPr id="31" name="TextBox 30">
            <a:extLst>
              <a:ext uri="{FF2B5EF4-FFF2-40B4-BE49-F238E27FC236}">
                <a16:creationId xmlns:a16="http://schemas.microsoft.com/office/drawing/2014/main" id="{D3686834-B000-4501-9C88-0B526341C3A2}"/>
              </a:ext>
            </a:extLst>
          </p:cNvPr>
          <p:cNvSpPr txBox="1"/>
          <p:nvPr/>
        </p:nvSpPr>
        <p:spPr>
          <a:xfrm>
            <a:off x="6164172" y="3551487"/>
            <a:ext cx="1323415" cy="364467"/>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en-US" b="1" kern="0">
                <a:solidFill>
                  <a:srgbClr val="0070C0"/>
                </a:solidFill>
              </a:rPr>
              <a:t>EDIT </a:t>
            </a:r>
            <a:endParaRPr kumimoji="0" lang="en-US" sz="800" b="1" u="none" strike="noStrike" kern="0" cap="none" spc="0" normalizeH="0" baseline="0" noProof="0">
              <a:ln>
                <a:noFill/>
              </a:ln>
              <a:solidFill>
                <a:srgbClr val="0070C0"/>
              </a:solidFill>
              <a:effectLst/>
              <a:uLnTx/>
              <a:uFillTx/>
            </a:endParaRPr>
          </a:p>
        </p:txBody>
      </p:sp>
      <p:sp>
        <p:nvSpPr>
          <p:cNvPr id="32" name="TextBox 31">
            <a:extLst>
              <a:ext uri="{FF2B5EF4-FFF2-40B4-BE49-F238E27FC236}">
                <a16:creationId xmlns:a16="http://schemas.microsoft.com/office/drawing/2014/main" id="{F985A66F-9A2E-4B6D-9B5C-1A9C7A08A309}"/>
              </a:ext>
            </a:extLst>
          </p:cNvPr>
          <p:cNvSpPr txBox="1"/>
          <p:nvPr/>
        </p:nvSpPr>
        <p:spPr>
          <a:xfrm>
            <a:off x="6164172" y="4718537"/>
            <a:ext cx="1323415" cy="364467"/>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en-US" b="1" kern="0">
                <a:solidFill>
                  <a:srgbClr val="0070C0"/>
                </a:solidFill>
              </a:rPr>
              <a:t>DELETE </a:t>
            </a:r>
            <a:endParaRPr kumimoji="0" lang="en-US" sz="800" b="1" u="none" strike="noStrike" kern="0" cap="none" spc="0" normalizeH="0" baseline="0" noProof="0">
              <a:ln>
                <a:noFill/>
              </a:ln>
              <a:solidFill>
                <a:srgbClr val="0070C0"/>
              </a:solidFill>
              <a:effectLst/>
              <a:uLnTx/>
              <a:uFillTx/>
            </a:endParaRPr>
          </a:p>
        </p:txBody>
      </p:sp>
    </p:spTree>
    <p:extLst>
      <p:ext uri="{BB962C8B-B14F-4D97-AF65-F5344CB8AC3E}">
        <p14:creationId xmlns:p14="http://schemas.microsoft.com/office/powerpoint/2010/main" val="1385542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9024B7-0AFB-4545-8B12-6CD32E44E5E8}"/>
              </a:ext>
            </a:extLst>
          </p:cNvPr>
          <p:cNvSpPr>
            <a:spLocks noGrp="1"/>
          </p:cNvSpPr>
          <p:nvPr>
            <p:ph type="body" sz="quarter" idx="15"/>
          </p:nvPr>
        </p:nvSpPr>
        <p:spPr/>
        <p:txBody>
          <a:bodyPr/>
          <a:lstStyle/>
          <a:p>
            <a:r>
              <a:rPr lang="en-US" b="1">
                <a:solidFill>
                  <a:srgbClr val="9E2896"/>
                </a:solidFill>
              </a:rPr>
              <a:t>LOCAL TIMESHEET</a:t>
            </a:r>
          </a:p>
        </p:txBody>
      </p:sp>
      <p:sp>
        <p:nvSpPr>
          <p:cNvPr id="4" name="Slide Number Placeholder 3">
            <a:extLst>
              <a:ext uri="{FF2B5EF4-FFF2-40B4-BE49-F238E27FC236}">
                <a16:creationId xmlns:a16="http://schemas.microsoft.com/office/drawing/2014/main" id="{212C7DA2-7066-4AA3-B192-17706544BA9F}"/>
              </a:ext>
            </a:extLst>
          </p:cNvPr>
          <p:cNvSpPr>
            <a:spLocks noGrp="1"/>
          </p:cNvSpPr>
          <p:nvPr>
            <p:ph type="sldNum" sz="quarter" idx="12"/>
          </p:nvPr>
        </p:nvSpPr>
        <p:spPr/>
        <p:txBody>
          <a:bodyPr/>
          <a:lstStyle/>
          <a:p>
            <a:fld id="{4898AEC0-503E-4FA4-859C-D0F72D6E3F79}" type="slidenum">
              <a:rPr lang="en-US" noProof="1" smtClean="0"/>
              <a:pPr/>
              <a:t>15</a:t>
            </a:fld>
            <a:endParaRPr lang="en-US" noProof="1"/>
          </a:p>
        </p:txBody>
      </p:sp>
      <p:sp>
        <p:nvSpPr>
          <p:cNvPr id="10" name="Rectangle: Rounded Corners 9">
            <a:extLst>
              <a:ext uri="{FF2B5EF4-FFF2-40B4-BE49-F238E27FC236}">
                <a16:creationId xmlns:a16="http://schemas.microsoft.com/office/drawing/2014/main" id="{CA350897-7BE7-4BD2-8E50-FB97D093B83B}"/>
              </a:ext>
            </a:extLst>
          </p:cNvPr>
          <p:cNvSpPr/>
          <p:nvPr/>
        </p:nvSpPr>
        <p:spPr>
          <a:xfrm>
            <a:off x="4102216" y="259200"/>
            <a:ext cx="6607783" cy="362092"/>
          </a:xfrm>
          <a:prstGeom prst="roundRect">
            <a:avLst/>
          </a:prstGeom>
          <a:solidFill>
            <a:schemeClr val="tx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b="1" kern="0">
                <a:solidFill>
                  <a:schemeClr val="bg1"/>
                </a:solidFill>
                <a:latin typeface="Bosch Office Sans"/>
              </a:rPr>
              <a:t>5. INPUT DATA</a:t>
            </a:r>
            <a:endParaRPr kumimoji="0" lang="en-US" sz="1800" b="1" i="0" u="none" strike="noStrike" kern="0" cap="none" spc="0" normalizeH="0" baseline="0" noProof="0" dirty="0">
              <a:ln>
                <a:noFill/>
              </a:ln>
              <a:solidFill>
                <a:schemeClr val="bg1"/>
              </a:solidFill>
              <a:effectLst/>
              <a:uLnTx/>
              <a:uFillTx/>
              <a:latin typeface="Bosch Office Sans"/>
              <a:ea typeface="+mn-ea"/>
              <a:cs typeface="+mn-cs"/>
            </a:endParaRPr>
          </a:p>
        </p:txBody>
      </p:sp>
      <p:sp>
        <p:nvSpPr>
          <p:cNvPr id="13" name="Rectangle: Rounded Corners 12">
            <a:extLst>
              <a:ext uri="{FF2B5EF4-FFF2-40B4-BE49-F238E27FC236}">
                <a16:creationId xmlns:a16="http://schemas.microsoft.com/office/drawing/2014/main" id="{E96DEC4D-AE06-4EBA-A1CD-F1432B56F286}"/>
              </a:ext>
            </a:extLst>
          </p:cNvPr>
          <p:cNvSpPr/>
          <p:nvPr/>
        </p:nvSpPr>
        <p:spPr>
          <a:xfrm>
            <a:off x="364264" y="812426"/>
            <a:ext cx="10240671" cy="364467"/>
          </a:xfrm>
          <a:prstGeom prst="roundRect">
            <a:avLst>
              <a:gd name="adj" fmla="val 21474"/>
            </a:avLst>
          </a:prstGeom>
          <a:solidFill>
            <a:schemeClr val="dk1">
              <a:alpha val="39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sz="1400" b="1" kern="0">
                <a:solidFill>
                  <a:schemeClr val="bg1"/>
                </a:solidFill>
                <a:latin typeface="Bosch Office Sans"/>
              </a:rPr>
              <a:t>6</a:t>
            </a:r>
            <a:r>
              <a:rPr kumimoji="0" lang="en-US" sz="1400" b="1" i="0" u="none" strike="noStrike" kern="0" cap="none" spc="0" normalizeH="0" baseline="0" noProof="0">
                <a:ln>
                  <a:noFill/>
                </a:ln>
                <a:solidFill>
                  <a:schemeClr val="bg1"/>
                </a:solidFill>
                <a:effectLst/>
                <a:uLnTx/>
                <a:uFillTx/>
                <a:latin typeface="Bosch Office Sans"/>
              </a:rPr>
              <a:t>.4. DAY VIEW</a:t>
            </a:r>
            <a:endParaRPr kumimoji="0" lang="en-US" sz="1400" b="1" i="0" u="none" strike="noStrike" kern="0" cap="none" spc="0" normalizeH="0" baseline="0" noProof="0" dirty="0">
              <a:ln>
                <a:noFill/>
              </a:ln>
              <a:solidFill>
                <a:schemeClr val="bg1"/>
              </a:solidFill>
              <a:effectLst/>
              <a:uLnTx/>
              <a:uFillTx/>
              <a:latin typeface="Bosch Office Sans"/>
            </a:endParaRPr>
          </a:p>
        </p:txBody>
      </p:sp>
      <p:sp>
        <p:nvSpPr>
          <p:cNvPr id="37" name="Rectangle 36">
            <a:extLst>
              <a:ext uri="{FF2B5EF4-FFF2-40B4-BE49-F238E27FC236}">
                <a16:creationId xmlns:a16="http://schemas.microsoft.com/office/drawing/2014/main" id="{8C85BDCE-29AD-4D7F-ABFA-685F573B26BE}"/>
              </a:ext>
            </a:extLst>
          </p:cNvPr>
          <p:cNvSpPr/>
          <p:nvPr/>
        </p:nvSpPr>
        <p:spPr>
          <a:xfrm>
            <a:off x="2256423" y="4416416"/>
            <a:ext cx="7195644" cy="1111708"/>
          </a:xfrm>
          <a:prstGeom prst="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400" b="1"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8" name="Rectangle 37">
            <a:extLst>
              <a:ext uri="{FF2B5EF4-FFF2-40B4-BE49-F238E27FC236}">
                <a16:creationId xmlns:a16="http://schemas.microsoft.com/office/drawing/2014/main" id="{B2775255-2832-4776-BCEC-4AB9B00C4BE0}"/>
              </a:ext>
            </a:extLst>
          </p:cNvPr>
          <p:cNvSpPr/>
          <p:nvPr/>
        </p:nvSpPr>
        <p:spPr>
          <a:xfrm>
            <a:off x="2256423" y="4416416"/>
            <a:ext cx="1191451" cy="284038"/>
          </a:xfrm>
          <a:prstGeom prst="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1" i="0" u="none" strike="noStrike" kern="0" cap="none" spc="0" normalizeH="0" baseline="0" noProof="0">
                <a:ln>
                  <a:noFill/>
                </a:ln>
                <a:solidFill>
                  <a:schemeClr val="bg1"/>
                </a:solidFill>
                <a:effectLst/>
                <a:uLnTx/>
                <a:uFillTx/>
                <a:latin typeface="Bosch Office Sans"/>
                <a:ea typeface="+mn-ea"/>
                <a:cs typeface="+mn-cs"/>
              </a:rPr>
              <a:t>READ ME</a:t>
            </a:r>
            <a:endParaRPr kumimoji="0" lang="en-US" sz="1200" b="1" i="0" u="none" strike="noStrike" kern="0" cap="none" spc="0" normalizeH="0" baseline="0" noProof="0" dirty="0">
              <a:ln>
                <a:noFill/>
              </a:ln>
              <a:solidFill>
                <a:schemeClr val="bg1"/>
              </a:solidFill>
              <a:effectLst/>
              <a:uLnTx/>
              <a:uFillTx/>
              <a:latin typeface="Bosch Office Sans"/>
              <a:ea typeface="+mn-ea"/>
              <a:cs typeface="+mn-cs"/>
            </a:endParaRPr>
          </a:p>
        </p:txBody>
      </p:sp>
      <p:sp>
        <p:nvSpPr>
          <p:cNvPr id="39" name="TextBox 38">
            <a:extLst>
              <a:ext uri="{FF2B5EF4-FFF2-40B4-BE49-F238E27FC236}">
                <a16:creationId xmlns:a16="http://schemas.microsoft.com/office/drawing/2014/main" id="{411ACE79-4412-4C34-AAEF-29AA3EF902BC}"/>
              </a:ext>
            </a:extLst>
          </p:cNvPr>
          <p:cNvSpPr txBox="1"/>
          <p:nvPr/>
        </p:nvSpPr>
        <p:spPr>
          <a:xfrm>
            <a:off x="2400792" y="4802383"/>
            <a:ext cx="6941327" cy="64852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100" b="1" i="0" u="none" strike="noStrike" kern="0" cap="none" spc="0" normalizeH="0" baseline="0" noProof="0">
                <a:ln>
                  <a:noFill/>
                </a:ln>
                <a:solidFill>
                  <a:srgbClr val="000000"/>
                </a:solidFill>
                <a:effectLst/>
                <a:uLnTx/>
                <a:uFillTx/>
              </a:rPr>
              <a:t>You can select another date and input data for this selected date</a:t>
            </a:r>
          </a:p>
          <a:p>
            <a:pPr marR="0" algn="l" defTabSz="914400" eaLnBrk="1" fontAlgn="auto" latinLnBrk="0" hangingPunct="1">
              <a:spcBef>
                <a:spcPts val="500"/>
              </a:spcBef>
              <a:spcAft>
                <a:spcPts val="0"/>
              </a:spcAft>
              <a:buClrTx/>
              <a:buSzTx/>
              <a:buFontTx/>
              <a:buNone/>
              <a:tabLst/>
            </a:pPr>
            <a:r>
              <a:rPr lang="en-US" sz="1100" b="1" kern="0">
                <a:solidFill>
                  <a:srgbClr val="000000"/>
                </a:solidFill>
              </a:rPr>
              <a:t>In some case, we have to focast our activity and submit the localtimesheet before the last date of cycle, so DAY view will be suitable for that case</a:t>
            </a:r>
            <a:endParaRPr kumimoji="0" lang="en-US" sz="1100" b="1" i="0" u="none" strike="noStrike" kern="0" cap="none" spc="0" normalizeH="0" baseline="0" noProof="0">
              <a:ln>
                <a:noFill/>
              </a:ln>
              <a:solidFill>
                <a:srgbClr val="000000"/>
              </a:solidFill>
              <a:effectLst/>
              <a:uLnTx/>
              <a:uFillTx/>
            </a:endParaRPr>
          </a:p>
        </p:txBody>
      </p:sp>
      <p:sp>
        <p:nvSpPr>
          <p:cNvPr id="40" name="Rectangle 39">
            <a:extLst>
              <a:ext uri="{FF2B5EF4-FFF2-40B4-BE49-F238E27FC236}">
                <a16:creationId xmlns:a16="http://schemas.microsoft.com/office/drawing/2014/main" id="{F153DAB4-8055-4CBF-BCFD-24ED99D1E5C1}"/>
              </a:ext>
            </a:extLst>
          </p:cNvPr>
          <p:cNvSpPr/>
          <p:nvPr/>
        </p:nvSpPr>
        <p:spPr>
          <a:xfrm>
            <a:off x="3506490" y="4416416"/>
            <a:ext cx="2749530" cy="284038"/>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1" i="0" u="none" strike="noStrike" kern="0" cap="none" spc="0" normalizeH="0" baseline="0" noProof="0">
                <a:ln>
                  <a:noFill/>
                </a:ln>
                <a:solidFill>
                  <a:schemeClr val="bg1"/>
                </a:solidFill>
                <a:effectLst/>
                <a:uLnTx/>
                <a:uFillTx/>
                <a:latin typeface="Bosch Office Sans"/>
                <a:ea typeface="+mn-ea"/>
                <a:cs typeface="+mn-cs"/>
              </a:rPr>
              <a:t>GOAL OF DAY VIEW</a:t>
            </a:r>
            <a:endParaRPr kumimoji="0" lang="en-US" sz="1200" b="1" i="0" u="none" strike="noStrike" kern="0" cap="none" spc="0" normalizeH="0" baseline="0" noProof="0" dirty="0">
              <a:ln>
                <a:noFill/>
              </a:ln>
              <a:solidFill>
                <a:schemeClr val="bg1"/>
              </a:solidFill>
              <a:effectLst/>
              <a:uLnTx/>
              <a:uFillTx/>
              <a:latin typeface="Bosch Office Sans"/>
              <a:ea typeface="+mn-ea"/>
              <a:cs typeface="+mn-cs"/>
            </a:endParaRPr>
          </a:p>
        </p:txBody>
      </p:sp>
      <p:sp>
        <p:nvSpPr>
          <p:cNvPr id="45" name="Rectangle: Rounded Corners 44">
            <a:extLst>
              <a:ext uri="{FF2B5EF4-FFF2-40B4-BE49-F238E27FC236}">
                <a16:creationId xmlns:a16="http://schemas.microsoft.com/office/drawing/2014/main" id="{0F3402F7-D6A6-4C82-A961-B2327756B784}"/>
              </a:ext>
            </a:extLst>
          </p:cNvPr>
          <p:cNvSpPr/>
          <p:nvPr/>
        </p:nvSpPr>
        <p:spPr>
          <a:xfrm>
            <a:off x="364262" y="1192862"/>
            <a:ext cx="3514317" cy="364467"/>
          </a:xfrm>
          <a:prstGeom prst="roundRect">
            <a:avLst>
              <a:gd name="adj" fmla="val 21474"/>
            </a:avLst>
          </a:prstGeom>
          <a:solidFill>
            <a:schemeClr val="bg2">
              <a:lumMod val="60000"/>
              <a:lumOff val="40000"/>
              <a:alpha val="39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sz="1400" b="1" kern="0">
                <a:solidFill>
                  <a:schemeClr val="tx1"/>
                </a:solidFill>
                <a:latin typeface="Bosch Office Sans"/>
              </a:rPr>
              <a:t>6</a:t>
            </a:r>
            <a:r>
              <a:rPr kumimoji="0" lang="en-US" sz="1400" b="1" i="0" u="none" strike="noStrike" kern="0" cap="none" spc="0" normalizeH="0" baseline="0" noProof="0">
                <a:ln>
                  <a:noFill/>
                </a:ln>
                <a:solidFill>
                  <a:schemeClr val="tx1"/>
                </a:solidFill>
                <a:effectLst/>
                <a:uLnTx/>
                <a:uFillTx/>
                <a:latin typeface="Bosch Office Sans"/>
              </a:rPr>
              <a:t>.4.1. HOW TO INPUT DATA?</a:t>
            </a:r>
            <a:endParaRPr kumimoji="0" lang="en-US" sz="1400" b="1" i="0" u="none" strike="noStrike" kern="0" cap="none" spc="0" normalizeH="0" baseline="0" noProof="0" dirty="0">
              <a:ln>
                <a:noFill/>
              </a:ln>
              <a:solidFill>
                <a:schemeClr val="tx1"/>
              </a:solidFill>
              <a:effectLst/>
              <a:uLnTx/>
              <a:uFillTx/>
              <a:latin typeface="Bosch Office Sans"/>
            </a:endParaRPr>
          </a:p>
        </p:txBody>
      </p:sp>
      <p:sp>
        <p:nvSpPr>
          <p:cNvPr id="30" name="Rectangle: Rounded Corners 29">
            <a:extLst>
              <a:ext uri="{FF2B5EF4-FFF2-40B4-BE49-F238E27FC236}">
                <a16:creationId xmlns:a16="http://schemas.microsoft.com/office/drawing/2014/main" id="{ABBB4560-9FB8-468E-AE97-34AC45F95FD5}"/>
              </a:ext>
            </a:extLst>
          </p:cNvPr>
          <p:cNvSpPr/>
          <p:nvPr/>
        </p:nvSpPr>
        <p:spPr>
          <a:xfrm>
            <a:off x="784390" y="1866093"/>
            <a:ext cx="1472033" cy="1638980"/>
          </a:xfrm>
          <a:prstGeom prst="roundRect">
            <a:avLst>
              <a:gd name="adj" fmla="val 21474"/>
            </a:avLst>
          </a:prstGeom>
          <a:solidFill>
            <a:srgbClr val="9E2896">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b="1" kern="0">
                <a:solidFill>
                  <a:schemeClr val="bg1">
                    <a:lumMod val="95000"/>
                  </a:schemeClr>
                </a:solidFill>
                <a:latin typeface="Bosch Office Sans"/>
              </a:rPr>
              <a:t>THE SAME WITH TODAY VIEW</a:t>
            </a:r>
            <a:endParaRPr kumimoji="0" lang="en-US" b="1" i="0" u="none" strike="noStrike" kern="0" cap="none" spc="0" normalizeH="0" baseline="0" noProof="0" dirty="0">
              <a:ln>
                <a:noFill/>
              </a:ln>
              <a:solidFill>
                <a:schemeClr val="bg1">
                  <a:lumMod val="95000"/>
                </a:schemeClr>
              </a:solidFill>
              <a:effectLst/>
              <a:uLnTx/>
              <a:uFillTx/>
              <a:latin typeface="Bosch Office Sans"/>
            </a:endParaRPr>
          </a:p>
        </p:txBody>
      </p:sp>
      <p:sp>
        <p:nvSpPr>
          <p:cNvPr id="31" name="Rectangle: Rounded Corners 30">
            <a:extLst>
              <a:ext uri="{FF2B5EF4-FFF2-40B4-BE49-F238E27FC236}">
                <a16:creationId xmlns:a16="http://schemas.microsoft.com/office/drawing/2014/main" id="{6C145C16-996C-4FAD-9B7C-4DA601B44AE5}"/>
              </a:ext>
            </a:extLst>
          </p:cNvPr>
          <p:cNvSpPr/>
          <p:nvPr/>
        </p:nvSpPr>
        <p:spPr>
          <a:xfrm>
            <a:off x="2604874" y="1864406"/>
            <a:ext cx="1472033" cy="1104861"/>
          </a:xfrm>
          <a:prstGeom prst="roundRect">
            <a:avLst>
              <a:gd name="adj" fmla="val 21474"/>
            </a:avLst>
          </a:prstGeom>
          <a:solidFill>
            <a:srgbClr val="551151">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sz="1200" b="1" kern="0">
                <a:solidFill>
                  <a:schemeClr val="bg1">
                    <a:lumMod val="95000"/>
                  </a:schemeClr>
                </a:solidFill>
                <a:latin typeface="Bosch Office Sans"/>
              </a:rPr>
              <a:t>SELECT AND INPUT FOR ANY DATE FOR ANY CYCLE</a:t>
            </a:r>
            <a:endParaRPr kumimoji="0" lang="en-US" sz="1200" b="1" i="0" u="none" strike="noStrike" kern="0" cap="none" spc="0" normalizeH="0" baseline="0" noProof="0" dirty="0">
              <a:ln>
                <a:noFill/>
              </a:ln>
              <a:solidFill>
                <a:schemeClr val="bg1">
                  <a:lumMod val="95000"/>
                </a:schemeClr>
              </a:solidFill>
              <a:effectLst/>
              <a:uLnTx/>
              <a:uFillTx/>
              <a:latin typeface="Bosch Office Sans"/>
            </a:endParaRPr>
          </a:p>
        </p:txBody>
      </p:sp>
      <p:pic>
        <p:nvPicPr>
          <p:cNvPr id="15" name="Picture 14">
            <a:extLst>
              <a:ext uri="{FF2B5EF4-FFF2-40B4-BE49-F238E27FC236}">
                <a16:creationId xmlns:a16="http://schemas.microsoft.com/office/drawing/2014/main" id="{895FAF23-DF29-4299-A27C-30FAE2A00D8D}"/>
              </a:ext>
            </a:extLst>
          </p:cNvPr>
          <p:cNvPicPr>
            <a:picLocks noChangeAspect="1"/>
          </p:cNvPicPr>
          <p:nvPr/>
        </p:nvPicPr>
        <p:blipFill>
          <a:blip r:embed="rId2"/>
          <a:stretch>
            <a:fillRect/>
          </a:stretch>
        </p:blipFill>
        <p:spPr>
          <a:xfrm>
            <a:off x="5105950" y="1278822"/>
            <a:ext cx="5498985" cy="3046347"/>
          </a:xfrm>
          <a:prstGeom prst="rect">
            <a:avLst/>
          </a:prstGeom>
        </p:spPr>
      </p:pic>
      <p:sp>
        <p:nvSpPr>
          <p:cNvPr id="32" name="Oval 31">
            <a:extLst>
              <a:ext uri="{FF2B5EF4-FFF2-40B4-BE49-F238E27FC236}">
                <a16:creationId xmlns:a16="http://schemas.microsoft.com/office/drawing/2014/main" id="{C832632A-A285-45F9-B5DE-027FE44686D6}"/>
              </a:ext>
            </a:extLst>
          </p:cNvPr>
          <p:cNvSpPr/>
          <p:nvPr/>
        </p:nvSpPr>
        <p:spPr>
          <a:xfrm>
            <a:off x="3735923" y="3099451"/>
            <a:ext cx="914400" cy="918246"/>
          </a:xfrm>
          <a:prstGeom prst="ellipse">
            <a:avLst/>
          </a:prstGeom>
          <a:solidFill>
            <a:schemeClr val="bg1">
              <a:lumMod val="85000"/>
              <a:alpha val="50000"/>
            </a:schemeClr>
          </a:solidFill>
          <a:ln>
            <a:solidFill>
              <a:schemeClr val="bg1">
                <a:lumMod val="6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34" name="Straight Connector 33">
            <a:extLst>
              <a:ext uri="{FF2B5EF4-FFF2-40B4-BE49-F238E27FC236}">
                <a16:creationId xmlns:a16="http://schemas.microsoft.com/office/drawing/2014/main" id="{A2632210-DA83-4E79-9336-3B79C0DF2BF1}"/>
              </a:ext>
            </a:extLst>
          </p:cNvPr>
          <p:cNvCxnSpPr>
            <a:cxnSpLocks/>
          </p:cNvCxnSpPr>
          <p:nvPr/>
        </p:nvCxnSpPr>
        <p:spPr>
          <a:xfrm flipH="1" flipV="1">
            <a:off x="4231840" y="3099452"/>
            <a:ext cx="2716101" cy="6204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ECC3ED3-CDB7-42FA-8C69-6203FAF8508D}"/>
              </a:ext>
            </a:extLst>
          </p:cNvPr>
          <p:cNvCxnSpPr>
            <a:cxnSpLocks/>
            <a:endCxn id="32" idx="4"/>
          </p:cNvCxnSpPr>
          <p:nvPr/>
        </p:nvCxnSpPr>
        <p:spPr>
          <a:xfrm flipH="1">
            <a:off x="4193123" y="3719853"/>
            <a:ext cx="2754818" cy="29784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0086922-88AE-4A68-86C4-863F1070CEA0}"/>
              </a:ext>
            </a:extLst>
          </p:cNvPr>
          <p:cNvPicPr>
            <a:picLocks noChangeAspect="1"/>
          </p:cNvPicPr>
          <p:nvPr/>
        </p:nvPicPr>
        <p:blipFill>
          <a:blip r:embed="rId3"/>
          <a:stretch>
            <a:fillRect/>
          </a:stretch>
        </p:blipFill>
        <p:spPr>
          <a:xfrm>
            <a:off x="3856753" y="3302391"/>
            <a:ext cx="667574" cy="539195"/>
          </a:xfrm>
          <a:prstGeom prst="rect">
            <a:avLst/>
          </a:prstGeom>
        </p:spPr>
      </p:pic>
      <p:pic>
        <p:nvPicPr>
          <p:cNvPr id="41" name="Picture 40">
            <a:extLst>
              <a:ext uri="{FF2B5EF4-FFF2-40B4-BE49-F238E27FC236}">
                <a16:creationId xmlns:a16="http://schemas.microsoft.com/office/drawing/2014/main" id="{7014D975-19F1-472C-A91B-ED01FF2324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089111">
            <a:off x="4172482" y="3473860"/>
            <a:ext cx="578446" cy="578446"/>
          </a:xfrm>
          <a:prstGeom prst="rect">
            <a:avLst/>
          </a:prstGeom>
        </p:spPr>
      </p:pic>
      <p:sp>
        <p:nvSpPr>
          <p:cNvPr id="43" name="Arrow: Up 42">
            <a:extLst>
              <a:ext uri="{FF2B5EF4-FFF2-40B4-BE49-F238E27FC236}">
                <a16:creationId xmlns:a16="http://schemas.microsoft.com/office/drawing/2014/main" id="{EE323CAA-E12F-4B06-B526-2AE9DE46B71C}"/>
              </a:ext>
            </a:extLst>
          </p:cNvPr>
          <p:cNvSpPr/>
          <p:nvPr/>
        </p:nvSpPr>
        <p:spPr>
          <a:xfrm rot="3951925">
            <a:off x="6175510" y="590830"/>
            <a:ext cx="186273" cy="3876585"/>
          </a:xfrm>
          <a:prstGeom prst="up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44" name="Straight Arrow Connector 43">
            <a:extLst>
              <a:ext uri="{FF2B5EF4-FFF2-40B4-BE49-F238E27FC236}">
                <a16:creationId xmlns:a16="http://schemas.microsoft.com/office/drawing/2014/main" id="{78B13FD0-F12E-445B-A44F-7F629EE28D45}"/>
              </a:ext>
            </a:extLst>
          </p:cNvPr>
          <p:cNvCxnSpPr>
            <a:cxnSpLocks/>
            <a:endCxn id="30" idx="0"/>
          </p:cNvCxnSpPr>
          <p:nvPr/>
        </p:nvCxnSpPr>
        <p:spPr>
          <a:xfrm>
            <a:off x="1520407" y="1557329"/>
            <a:ext cx="0" cy="308764"/>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06F8CEC-D7FD-400F-9D13-4CBD25F3453F}"/>
              </a:ext>
            </a:extLst>
          </p:cNvPr>
          <p:cNvCxnSpPr>
            <a:cxnSpLocks/>
            <a:endCxn id="31" idx="0"/>
          </p:cNvCxnSpPr>
          <p:nvPr/>
        </p:nvCxnSpPr>
        <p:spPr>
          <a:xfrm flipH="1">
            <a:off x="3340891" y="1557329"/>
            <a:ext cx="1404" cy="307077"/>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D722474-5D44-4141-8FAB-5B890CA7E0B0}"/>
              </a:ext>
            </a:extLst>
          </p:cNvPr>
          <p:cNvCxnSpPr>
            <a:cxnSpLocks/>
            <a:stCxn id="31" idx="3"/>
          </p:cNvCxnSpPr>
          <p:nvPr/>
        </p:nvCxnSpPr>
        <p:spPr>
          <a:xfrm>
            <a:off x="4076907" y="2416837"/>
            <a:ext cx="102904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1305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9024B7-0AFB-4545-8B12-6CD32E44E5E8}"/>
              </a:ext>
            </a:extLst>
          </p:cNvPr>
          <p:cNvSpPr>
            <a:spLocks noGrp="1"/>
          </p:cNvSpPr>
          <p:nvPr>
            <p:ph type="body" sz="quarter" idx="15"/>
          </p:nvPr>
        </p:nvSpPr>
        <p:spPr/>
        <p:txBody>
          <a:bodyPr/>
          <a:lstStyle/>
          <a:p>
            <a:r>
              <a:rPr lang="en-US" b="1">
                <a:solidFill>
                  <a:srgbClr val="9E2896"/>
                </a:solidFill>
              </a:rPr>
              <a:t>LOCAL TIMESHEET</a:t>
            </a:r>
          </a:p>
        </p:txBody>
      </p:sp>
      <p:sp>
        <p:nvSpPr>
          <p:cNvPr id="4" name="Slide Number Placeholder 3">
            <a:extLst>
              <a:ext uri="{FF2B5EF4-FFF2-40B4-BE49-F238E27FC236}">
                <a16:creationId xmlns:a16="http://schemas.microsoft.com/office/drawing/2014/main" id="{212C7DA2-7066-4AA3-B192-17706544BA9F}"/>
              </a:ext>
            </a:extLst>
          </p:cNvPr>
          <p:cNvSpPr>
            <a:spLocks noGrp="1"/>
          </p:cNvSpPr>
          <p:nvPr>
            <p:ph type="sldNum" sz="quarter" idx="12"/>
          </p:nvPr>
        </p:nvSpPr>
        <p:spPr/>
        <p:txBody>
          <a:bodyPr/>
          <a:lstStyle/>
          <a:p>
            <a:fld id="{4898AEC0-503E-4FA4-859C-D0F72D6E3F79}" type="slidenum">
              <a:rPr lang="en-US" noProof="1" smtClean="0"/>
              <a:pPr/>
              <a:t>16</a:t>
            </a:fld>
            <a:endParaRPr lang="en-US" noProof="1"/>
          </a:p>
        </p:txBody>
      </p:sp>
      <p:sp>
        <p:nvSpPr>
          <p:cNvPr id="10" name="Rectangle: Rounded Corners 9">
            <a:extLst>
              <a:ext uri="{FF2B5EF4-FFF2-40B4-BE49-F238E27FC236}">
                <a16:creationId xmlns:a16="http://schemas.microsoft.com/office/drawing/2014/main" id="{CA350897-7BE7-4BD2-8E50-FB97D093B83B}"/>
              </a:ext>
            </a:extLst>
          </p:cNvPr>
          <p:cNvSpPr/>
          <p:nvPr/>
        </p:nvSpPr>
        <p:spPr>
          <a:xfrm>
            <a:off x="4102216" y="259200"/>
            <a:ext cx="6607783" cy="362092"/>
          </a:xfrm>
          <a:prstGeom prst="roundRect">
            <a:avLst/>
          </a:prstGeom>
          <a:solidFill>
            <a:schemeClr val="tx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b="1" kern="0">
                <a:solidFill>
                  <a:schemeClr val="bg1"/>
                </a:solidFill>
                <a:latin typeface="Bosch Office Sans"/>
              </a:rPr>
              <a:t>5. INPUT DATA</a:t>
            </a:r>
            <a:endParaRPr kumimoji="0" lang="en-US" sz="1800" b="1" i="0" u="none" strike="noStrike" kern="0" cap="none" spc="0" normalizeH="0" baseline="0" noProof="0" dirty="0">
              <a:ln>
                <a:noFill/>
              </a:ln>
              <a:solidFill>
                <a:schemeClr val="bg1"/>
              </a:solidFill>
              <a:effectLst/>
              <a:uLnTx/>
              <a:uFillTx/>
              <a:latin typeface="Bosch Office Sans"/>
              <a:ea typeface="+mn-ea"/>
              <a:cs typeface="+mn-cs"/>
            </a:endParaRPr>
          </a:p>
        </p:txBody>
      </p:sp>
      <p:sp>
        <p:nvSpPr>
          <p:cNvPr id="13" name="Rectangle: Rounded Corners 12">
            <a:extLst>
              <a:ext uri="{FF2B5EF4-FFF2-40B4-BE49-F238E27FC236}">
                <a16:creationId xmlns:a16="http://schemas.microsoft.com/office/drawing/2014/main" id="{E96DEC4D-AE06-4EBA-A1CD-F1432B56F286}"/>
              </a:ext>
            </a:extLst>
          </p:cNvPr>
          <p:cNvSpPr/>
          <p:nvPr/>
        </p:nvSpPr>
        <p:spPr>
          <a:xfrm>
            <a:off x="364264" y="812426"/>
            <a:ext cx="10240671" cy="364467"/>
          </a:xfrm>
          <a:prstGeom prst="roundRect">
            <a:avLst>
              <a:gd name="adj" fmla="val 21474"/>
            </a:avLst>
          </a:prstGeom>
          <a:solidFill>
            <a:schemeClr val="dk1">
              <a:alpha val="39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sz="1400" b="1" kern="0">
                <a:solidFill>
                  <a:schemeClr val="bg1"/>
                </a:solidFill>
                <a:latin typeface="Bosch Office Sans"/>
              </a:rPr>
              <a:t>6</a:t>
            </a:r>
            <a:r>
              <a:rPr kumimoji="0" lang="en-US" sz="1400" b="1" i="0" u="none" strike="noStrike" kern="0" cap="none" spc="0" normalizeH="0" baseline="0" noProof="0">
                <a:ln>
                  <a:noFill/>
                </a:ln>
                <a:solidFill>
                  <a:schemeClr val="bg1"/>
                </a:solidFill>
                <a:effectLst/>
                <a:uLnTx/>
                <a:uFillTx/>
                <a:latin typeface="Bosch Office Sans"/>
              </a:rPr>
              <a:t>.4. DAY VIEW</a:t>
            </a:r>
            <a:endParaRPr kumimoji="0" lang="en-US" sz="1400" b="1" i="0" u="none" strike="noStrike" kern="0" cap="none" spc="0" normalizeH="0" baseline="0" noProof="0" dirty="0">
              <a:ln>
                <a:noFill/>
              </a:ln>
              <a:solidFill>
                <a:schemeClr val="bg1"/>
              </a:solidFill>
              <a:effectLst/>
              <a:uLnTx/>
              <a:uFillTx/>
              <a:latin typeface="Bosch Office Sans"/>
            </a:endParaRPr>
          </a:p>
        </p:txBody>
      </p:sp>
      <p:sp>
        <p:nvSpPr>
          <p:cNvPr id="45" name="Rectangle: Rounded Corners 44">
            <a:extLst>
              <a:ext uri="{FF2B5EF4-FFF2-40B4-BE49-F238E27FC236}">
                <a16:creationId xmlns:a16="http://schemas.microsoft.com/office/drawing/2014/main" id="{0F3402F7-D6A6-4C82-A961-B2327756B784}"/>
              </a:ext>
            </a:extLst>
          </p:cNvPr>
          <p:cNvSpPr/>
          <p:nvPr/>
        </p:nvSpPr>
        <p:spPr>
          <a:xfrm>
            <a:off x="364262" y="1192862"/>
            <a:ext cx="3514317" cy="364467"/>
          </a:xfrm>
          <a:prstGeom prst="roundRect">
            <a:avLst>
              <a:gd name="adj" fmla="val 21474"/>
            </a:avLst>
          </a:prstGeom>
          <a:solidFill>
            <a:schemeClr val="bg2">
              <a:lumMod val="60000"/>
              <a:lumOff val="40000"/>
              <a:alpha val="39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sz="1400" b="1" kern="0">
                <a:solidFill>
                  <a:schemeClr val="tx1"/>
                </a:solidFill>
                <a:latin typeface="Bosch Office Sans"/>
              </a:rPr>
              <a:t>6</a:t>
            </a:r>
            <a:r>
              <a:rPr kumimoji="0" lang="en-US" sz="1400" b="1" i="0" u="none" strike="noStrike" kern="0" cap="none" spc="0" normalizeH="0" baseline="0" noProof="0">
                <a:ln>
                  <a:noFill/>
                </a:ln>
                <a:solidFill>
                  <a:schemeClr val="tx1"/>
                </a:solidFill>
                <a:effectLst/>
                <a:uLnTx/>
                <a:uFillTx/>
                <a:latin typeface="Bosch Office Sans"/>
              </a:rPr>
              <a:t>.4.2. HOW TO HANDLE DATA?</a:t>
            </a:r>
            <a:endParaRPr kumimoji="0" lang="en-US" sz="1400" b="1" i="0" u="none" strike="noStrike" kern="0" cap="none" spc="0" normalizeH="0" baseline="0" noProof="0" dirty="0">
              <a:ln>
                <a:noFill/>
              </a:ln>
              <a:solidFill>
                <a:schemeClr val="tx1"/>
              </a:solidFill>
              <a:effectLst/>
              <a:uLnTx/>
              <a:uFillTx/>
              <a:latin typeface="Bosch Office Sans"/>
            </a:endParaRPr>
          </a:p>
        </p:txBody>
      </p:sp>
      <p:pic>
        <p:nvPicPr>
          <p:cNvPr id="12" name="Picture 11">
            <a:extLst>
              <a:ext uri="{FF2B5EF4-FFF2-40B4-BE49-F238E27FC236}">
                <a16:creationId xmlns:a16="http://schemas.microsoft.com/office/drawing/2014/main" id="{01E65569-CC73-4554-9787-F58D3260D74D}"/>
              </a:ext>
            </a:extLst>
          </p:cNvPr>
          <p:cNvPicPr>
            <a:picLocks noChangeAspect="1"/>
          </p:cNvPicPr>
          <p:nvPr/>
        </p:nvPicPr>
        <p:blipFill rotWithShape="1">
          <a:blip r:embed="rId2"/>
          <a:srcRect l="22089" t="26382" b="68545"/>
          <a:stretch/>
        </p:blipFill>
        <p:spPr>
          <a:xfrm>
            <a:off x="1278662" y="1722204"/>
            <a:ext cx="8546465" cy="308286"/>
          </a:xfrm>
          <a:prstGeom prst="rect">
            <a:avLst/>
          </a:prstGeom>
        </p:spPr>
      </p:pic>
      <p:pic>
        <p:nvPicPr>
          <p:cNvPr id="15" name="Picture 14">
            <a:extLst>
              <a:ext uri="{FF2B5EF4-FFF2-40B4-BE49-F238E27FC236}">
                <a16:creationId xmlns:a16="http://schemas.microsoft.com/office/drawing/2014/main" id="{B8BBD1F0-3F1C-451F-8024-A82F65D331CD}"/>
              </a:ext>
            </a:extLst>
          </p:cNvPr>
          <p:cNvPicPr>
            <a:picLocks noChangeAspect="1"/>
          </p:cNvPicPr>
          <p:nvPr/>
        </p:nvPicPr>
        <p:blipFill>
          <a:blip r:embed="rId3"/>
          <a:stretch>
            <a:fillRect/>
          </a:stretch>
        </p:blipFill>
        <p:spPr>
          <a:xfrm>
            <a:off x="2424672" y="2157652"/>
            <a:ext cx="1046608" cy="994278"/>
          </a:xfrm>
          <a:prstGeom prst="rect">
            <a:avLst/>
          </a:prstGeom>
        </p:spPr>
      </p:pic>
      <p:sp>
        <p:nvSpPr>
          <p:cNvPr id="30" name="Oval 29">
            <a:extLst>
              <a:ext uri="{FF2B5EF4-FFF2-40B4-BE49-F238E27FC236}">
                <a16:creationId xmlns:a16="http://schemas.microsoft.com/office/drawing/2014/main" id="{1C830E1E-1BC3-4EC1-AFBE-85AB7D0A17E7}"/>
              </a:ext>
            </a:extLst>
          </p:cNvPr>
          <p:cNvSpPr/>
          <p:nvPr/>
        </p:nvSpPr>
        <p:spPr>
          <a:xfrm>
            <a:off x="5200271" y="2200727"/>
            <a:ext cx="914400" cy="918246"/>
          </a:xfrm>
          <a:prstGeom prst="ellipse">
            <a:avLst/>
          </a:prstGeom>
          <a:solidFill>
            <a:schemeClr val="bg1">
              <a:lumMod val="85000"/>
              <a:alpha val="50000"/>
            </a:schemeClr>
          </a:solidFill>
          <a:ln>
            <a:solidFill>
              <a:schemeClr val="bg1">
                <a:lumMod val="6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20" name="Picture 19">
            <a:extLst>
              <a:ext uri="{FF2B5EF4-FFF2-40B4-BE49-F238E27FC236}">
                <a16:creationId xmlns:a16="http://schemas.microsoft.com/office/drawing/2014/main" id="{750DBF01-BFB7-4738-8C5B-89F910641D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9807" y="2377343"/>
            <a:ext cx="615327" cy="615327"/>
          </a:xfrm>
          <a:prstGeom prst="rect">
            <a:avLst/>
          </a:prstGeom>
        </p:spPr>
      </p:pic>
      <p:sp>
        <p:nvSpPr>
          <p:cNvPr id="42" name="Oval 41">
            <a:extLst>
              <a:ext uri="{FF2B5EF4-FFF2-40B4-BE49-F238E27FC236}">
                <a16:creationId xmlns:a16="http://schemas.microsoft.com/office/drawing/2014/main" id="{9B2DC4B2-6404-4C97-BAA3-D6C26DCA5EE3}"/>
              </a:ext>
            </a:extLst>
          </p:cNvPr>
          <p:cNvSpPr/>
          <p:nvPr/>
        </p:nvSpPr>
        <p:spPr>
          <a:xfrm>
            <a:off x="5200271" y="3465495"/>
            <a:ext cx="914400" cy="918246"/>
          </a:xfrm>
          <a:prstGeom prst="ellipse">
            <a:avLst/>
          </a:prstGeom>
          <a:solidFill>
            <a:schemeClr val="bg1">
              <a:lumMod val="85000"/>
              <a:alpha val="50000"/>
            </a:schemeClr>
          </a:solidFill>
          <a:ln>
            <a:solidFill>
              <a:schemeClr val="bg1">
                <a:lumMod val="6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58" name="Oval 57">
            <a:extLst>
              <a:ext uri="{FF2B5EF4-FFF2-40B4-BE49-F238E27FC236}">
                <a16:creationId xmlns:a16="http://schemas.microsoft.com/office/drawing/2014/main" id="{3BF6A14A-16A6-4384-B5AD-F8377D58FAA7}"/>
              </a:ext>
            </a:extLst>
          </p:cNvPr>
          <p:cNvSpPr/>
          <p:nvPr/>
        </p:nvSpPr>
        <p:spPr>
          <a:xfrm>
            <a:off x="5200271" y="4665302"/>
            <a:ext cx="914400" cy="918246"/>
          </a:xfrm>
          <a:prstGeom prst="ellipse">
            <a:avLst/>
          </a:prstGeom>
          <a:solidFill>
            <a:schemeClr val="bg1">
              <a:lumMod val="85000"/>
              <a:alpha val="50000"/>
            </a:schemeClr>
          </a:solidFill>
          <a:ln>
            <a:solidFill>
              <a:schemeClr val="bg1">
                <a:lumMod val="6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69" name="Picture 68">
            <a:extLst>
              <a:ext uri="{FF2B5EF4-FFF2-40B4-BE49-F238E27FC236}">
                <a16:creationId xmlns:a16="http://schemas.microsoft.com/office/drawing/2014/main" id="{DC4CBA7C-4258-47B4-A1E8-7863D1C767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8212" y="3591769"/>
            <a:ext cx="716459" cy="716459"/>
          </a:xfrm>
          <a:prstGeom prst="rect">
            <a:avLst/>
          </a:prstGeom>
        </p:spPr>
      </p:pic>
      <p:pic>
        <p:nvPicPr>
          <p:cNvPr id="73" name="Picture 72">
            <a:extLst>
              <a:ext uri="{FF2B5EF4-FFF2-40B4-BE49-F238E27FC236}">
                <a16:creationId xmlns:a16="http://schemas.microsoft.com/office/drawing/2014/main" id="{F0C734ED-B8DC-4B86-A0B8-BB725940AC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52812" y="4796505"/>
            <a:ext cx="609316" cy="609316"/>
          </a:xfrm>
          <a:prstGeom prst="rect">
            <a:avLst/>
          </a:prstGeom>
        </p:spPr>
      </p:pic>
      <p:cxnSp>
        <p:nvCxnSpPr>
          <p:cNvPr id="75" name="Connector: Elbow 74">
            <a:extLst>
              <a:ext uri="{FF2B5EF4-FFF2-40B4-BE49-F238E27FC236}">
                <a16:creationId xmlns:a16="http://schemas.microsoft.com/office/drawing/2014/main" id="{02A8EF53-3460-4F47-8EB5-45DA0A9039F2}"/>
              </a:ext>
            </a:extLst>
          </p:cNvPr>
          <p:cNvCxnSpPr>
            <a:cxnSpLocks/>
            <a:endCxn id="30" idx="6"/>
          </p:cNvCxnSpPr>
          <p:nvPr/>
        </p:nvCxnSpPr>
        <p:spPr>
          <a:xfrm rot="10800000" flipV="1">
            <a:off x="6114671" y="1964648"/>
            <a:ext cx="3077968" cy="695202"/>
          </a:xfrm>
          <a:prstGeom prst="bentConnector3">
            <a:avLst>
              <a:gd name="adj1" fmla="val 8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D2E50831-E29F-4710-9A53-7196624E97F3}"/>
              </a:ext>
            </a:extLst>
          </p:cNvPr>
          <p:cNvCxnSpPr>
            <a:cxnSpLocks/>
            <a:endCxn id="69" idx="3"/>
          </p:cNvCxnSpPr>
          <p:nvPr/>
        </p:nvCxnSpPr>
        <p:spPr>
          <a:xfrm rot="10800000" flipV="1">
            <a:off x="6114672" y="1964647"/>
            <a:ext cx="3264161" cy="1985352"/>
          </a:xfrm>
          <a:prstGeom prst="bentConnector3">
            <a:avLst>
              <a:gd name="adj1" fmla="val -135"/>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AB8563C1-02F8-4EC3-B61B-2B8678D24A2C}"/>
              </a:ext>
            </a:extLst>
          </p:cNvPr>
          <p:cNvCxnSpPr>
            <a:cxnSpLocks/>
            <a:endCxn id="58" idx="6"/>
          </p:cNvCxnSpPr>
          <p:nvPr/>
        </p:nvCxnSpPr>
        <p:spPr>
          <a:xfrm rot="10800000" flipV="1">
            <a:off x="6114672" y="1964645"/>
            <a:ext cx="3556379" cy="3159780"/>
          </a:xfrm>
          <a:prstGeom prst="bentConnector3">
            <a:avLst>
              <a:gd name="adj1" fmla="val 5"/>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9A61960-0065-460F-A3B9-319C2480369F}"/>
              </a:ext>
            </a:extLst>
          </p:cNvPr>
          <p:cNvCxnSpPr>
            <a:cxnSpLocks/>
            <a:stCxn id="30" idx="2"/>
            <a:endCxn id="15" idx="3"/>
          </p:cNvCxnSpPr>
          <p:nvPr/>
        </p:nvCxnSpPr>
        <p:spPr>
          <a:xfrm flipH="1" flipV="1">
            <a:off x="3471280" y="2654791"/>
            <a:ext cx="1728991" cy="50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97" name="Picture 96">
            <a:extLst>
              <a:ext uri="{FF2B5EF4-FFF2-40B4-BE49-F238E27FC236}">
                <a16:creationId xmlns:a16="http://schemas.microsoft.com/office/drawing/2014/main" id="{A910DD9F-EB88-48F4-A54E-5CDD4111961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089111">
            <a:off x="5753044" y="3709471"/>
            <a:ext cx="578446" cy="578446"/>
          </a:xfrm>
          <a:prstGeom prst="rect">
            <a:avLst/>
          </a:prstGeom>
        </p:spPr>
      </p:pic>
      <p:pic>
        <p:nvPicPr>
          <p:cNvPr id="98" name="Picture 97">
            <a:extLst>
              <a:ext uri="{FF2B5EF4-FFF2-40B4-BE49-F238E27FC236}">
                <a16:creationId xmlns:a16="http://schemas.microsoft.com/office/drawing/2014/main" id="{E3F8018F-6014-44F5-89E2-B52FFA4640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089111">
            <a:off x="5749176" y="4835203"/>
            <a:ext cx="578446" cy="578446"/>
          </a:xfrm>
          <a:prstGeom prst="rect">
            <a:avLst/>
          </a:prstGeom>
        </p:spPr>
      </p:pic>
      <p:pic>
        <p:nvPicPr>
          <p:cNvPr id="99" name="Picture 98">
            <a:extLst>
              <a:ext uri="{FF2B5EF4-FFF2-40B4-BE49-F238E27FC236}">
                <a16:creationId xmlns:a16="http://schemas.microsoft.com/office/drawing/2014/main" id="{353DBCEE-0670-438B-8332-9003CFB2B7A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089111">
            <a:off x="5746999" y="2385319"/>
            <a:ext cx="578446" cy="578446"/>
          </a:xfrm>
          <a:prstGeom prst="rect">
            <a:avLst/>
          </a:prstGeom>
        </p:spPr>
      </p:pic>
      <p:pic>
        <p:nvPicPr>
          <p:cNvPr id="101" name="Picture 100">
            <a:extLst>
              <a:ext uri="{FF2B5EF4-FFF2-40B4-BE49-F238E27FC236}">
                <a16:creationId xmlns:a16="http://schemas.microsoft.com/office/drawing/2014/main" id="{1531561A-281D-43EE-B446-5CFEE6D65249}"/>
              </a:ext>
            </a:extLst>
          </p:cNvPr>
          <p:cNvPicPr>
            <a:picLocks noChangeAspect="1"/>
          </p:cNvPicPr>
          <p:nvPr/>
        </p:nvPicPr>
        <p:blipFill>
          <a:blip r:embed="rId8"/>
          <a:stretch>
            <a:fillRect/>
          </a:stretch>
        </p:blipFill>
        <p:spPr>
          <a:xfrm>
            <a:off x="434869" y="3311129"/>
            <a:ext cx="3036411" cy="1226977"/>
          </a:xfrm>
          <a:prstGeom prst="rect">
            <a:avLst/>
          </a:prstGeom>
        </p:spPr>
      </p:pic>
      <p:cxnSp>
        <p:nvCxnSpPr>
          <p:cNvPr id="102" name="Straight Arrow Connector 101">
            <a:extLst>
              <a:ext uri="{FF2B5EF4-FFF2-40B4-BE49-F238E27FC236}">
                <a16:creationId xmlns:a16="http://schemas.microsoft.com/office/drawing/2014/main" id="{B6312964-90FE-4653-ACA1-34AD702C8AE5}"/>
              </a:ext>
            </a:extLst>
          </p:cNvPr>
          <p:cNvCxnSpPr>
            <a:cxnSpLocks/>
            <a:stCxn id="42" idx="2"/>
            <a:endCxn id="101" idx="3"/>
          </p:cNvCxnSpPr>
          <p:nvPr/>
        </p:nvCxnSpPr>
        <p:spPr>
          <a:xfrm flipH="1">
            <a:off x="3471280" y="3924618"/>
            <a:ext cx="172899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6" name="Rectangle: Rounded Corners 105">
            <a:extLst>
              <a:ext uri="{FF2B5EF4-FFF2-40B4-BE49-F238E27FC236}">
                <a16:creationId xmlns:a16="http://schemas.microsoft.com/office/drawing/2014/main" id="{DFA6370E-E06E-42D0-BF26-EFB841C24AEA}"/>
              </a:ext>
            </a:extLst>
          </p:cNvPr>
          <p:cNvSpPr/>
          <p:nvPr/>
        </p:nvSpPr>
        <p:spPr>
          <a:xfrm>
            <a:off x="434870" y="4936621"/>
            <a:ext cx="3053967" cy="364467"/>
          </a:xfrm>
          <a:prstGeom prst="roundRect">
            <a:avLst>
              <a:gd name="adj" fmla="val 21474"/>
            </a:avLst>
          </a:prstGeom>
          <a:solidFill>
            <a:schemeClr val="tx1">
              <a:lumMod val="75000"/>
              <a:lumOff val="25000"/>
              <a:alpha val="39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sz="1400" b="1" kern="0">
                <a:solidFill>
                  <a:schemeClr val="tx1"/>
                </a:solidFill>
                <a:latin typeface="Bosch Office Sans"/>
              </a:rPr>
              <a:t>THE DATA LINE IS DELETED</a:t>
            </a:r>
            <a:endParaRPr kumimoji="0" lang="en-US" sz="1400" b="1" i="0" u="none" strike="noStrike" kern="0" cap="none" spc="0" normalizeH="0" baseline="0" noProof="0" dirty="0">
              <a:ln>
                <a:noFill/>
              </a:ln>
              <a:solidFill>
                <a:schemeClr val="tx1"/>
              </a:solidFill>
              <a:effectLst/>
              <a:uLnTx/>
              <a:uFillTx/>
              <a:latin typeface="Bosch Office Sans"/>
            </a:endParaRPr>
          </a:p>
        </p:txBody>
      </p:sp>
      <p:sp>
        <p:nvSpPr>
          <p:cNvPr id="107" name="TextBox 106">
            <a:extLst>
              <a:ext uri="{FF2B5EF4-FFF2-40B4-BE49-F238E27FC236}">
                <a16:creationId xmlns:a16="http://schemas.microsoft.com/office/drawing/2014/main" id="{EA0A7C12-B0F0-429F-A84A-DDA36451E2C0}"/>
              </a:ext>
            </a:extLst>
          </p:cNvPr>
          <p:cNvSpPr txBox="1"/>
          <p:nvPr/>
        </p:nvSpPr>
        <p:spPr>
          <a:xfrm>
            <a:off x="3620816" y="2289744"/>
            <a:ext cx="1409653" cy="333667"/>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000" u="none" strike="noStrike" kern="0" cap="none" spc="0" normalizeH="0" baseline="0" noProof="0">
                <a:ln>
                  <a:noFill/>
                </a:ln>
                <a:solidFill>
                  <a:srgbClr val="000000"/>
                </a:solidFill>
                <a:effectLst/>
                <a:uLnTx/>
                <a:uFillTx/>
              </a:rPr>
              <a:t>Show the comment of the selected activity</a:t>
            </a:r>
          </a:p>
        </p:txBody>
      </p:sp>
      <p:sp>
        <p:nvSpPr>
          <p:cNvPr id="108" name="TextBox 107">
            <a:extLst>
              <a:ext uri="{FF2B5EF4-FFF2-40B4-BE49-F238E27FC236}">
                <a16:creationId xmlns:a16="http://schemas.microsoft.com/office/drawing/2014/main" id="{34A7D5B3-CB8B-4FBC-AFB6-2EB63EEE2787}"/>
              </a:ext>
            </a:extLst>
          </p:cNvPr>
          <p:cNvSpPr txBox="1"/>
          <p:nvPr/>
        </p:nvSpPr>
        <p:spPr>
          <a:xfrm>
            <a:off x="3531734" y="3410104"/>
            <a:ext cx="1924435" cy="46530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000" u="none" strike="noStrike" kern="0" cap="none" spc="0" normalizeH="0" baseline="0" noProof="0">
                <a:ln>
                  <a:noFill/>
                </a:ln>
                <a:solidFill>
                  <a:srgbClr val="000000"/>
                </a:solidFill>
                <a:effectLst/>
                <a:uLnTx/>
                <a:uFillTx/>
              </a:rPr>
              <a:t>Load the data line to the input form, after mofidying data, user click Update</a:t>
            </a:r>
          </a:p>
        </p:txBody>
      </p:sp>
      <p:cxnSp>
        <p:nvCxnSpPr>
          <p:cNvPr id="109" name="Straight Arrow Connector 108">
            <a:extLst>
              <a:ext uri="{FF2B5EF4-FFF2-40B4-BE49-F238E27FC236}">
                <a16:creationId xmlns:a16="http://schemas.microsoft.com/office/drawing/2014/main" id="{5546BCC8-6384-4866-A39B-5D93596C969B}"/>
              </a:ext>
            </a:extLst>
          </p:cNvPr>
          <p:cNvCxnSpPr>
            <a:cxnSpLocks/>
            <a:stCxn id="58" idx="2"/>
            <a:endCxn id="106" idx="3"/>
          </p:cNvCxnSpPr>
          <p:nvPr/>
        </p:nvCxnSpPr>
        <p:spPr>
          <a:xfrm flipH="1" flipV="1">
            <a:off x="3488837" y="5118855"/>
            <a:ext cx="1711434" cy="557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DA93221A-E7E1-4B34-B05A-5A4A5A08427D}"/>
              </a:ext>
            </a:extLst>
          </p:cNvPr>
          <p:cNvSpPr txBox="1"/>
          <p:nvPr/>
        </p:nvSpPr>
        <p:spPr>
          <a:xfrm>
            <a:off x="3531734" y="4732767"/>
            <a:ext cx="1856238" cy="350237"/>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000" u="none" strike="noStrike" kern="0" cap="none" spc="0" normalizeH="0" baseline="0" noProof="0">
                <a:ln>
                  <a:noFill/>
                </a:ln>
                <a:solidFill>
                  <a:srgbClr val="000000"/>
                </a:solidFill>
                <a:effectLst/>
                <a:uLnTx/>
                <a:uFillTx/>
              </a:rPr>
              <a:t>The data line is deleted immediately</a:t>
            </a:r>
          </a:p>
        </p:txBody>
      </p:sp>
      <p:sp>
        <p:nvSpPr>
          <p:cNvPr id="31" name="Rectangle: Rounded Corners 30">
            <a:extLst>
              <a:ext uri="{FF2B5EF4-FFF2-40B4-BE49-F238E27FC236}">
                <a16:creationId xmlns:a16="http://schemas.microsoft.com/office/drawing/2014/main" id="{58160CC6-34FC-4B66-9D34-59C5A4342CA1}"/>
              </a:ext>
            </a:extLst>
          </p:cNvPr>
          <p:cNvSpPr/>
          <p:nvPr/>
        </p:nvSpPr>
        <p:spPr>
          <a:xfrm>
            <a:off x="4434701" y="1192412"/>
            <a:ext cx="2643479" cy="359069"/>
          </a:xfrm>
          <a:prstGeom prst="roundRect">
            <a:avLst>
              <a:gd name="adj" fmla="val 21474"/>
            </a:avLst>
          </a:prstGeom>
          <a:solidFill>
            <a:srgbClr val="9E2896">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sz="1050" b="1" kern="0">
                <a:solidFill>
                  <a:schemeClr val="tx1"/>
                </a:solidFill>
                <a:latin typeface="Bosch Office Sans"/>
              </a:rPr>
              <a:t>THE SAME WITH TODAY VIEW</a:t>
            </a:r>
            <a:endParaRPr kumimoji="0" lang="en-US" sz="1050" b="1" i="0" u="none" strike="noStrike" kern="0" cap="none" spc="0" normalizeH="0" baseline="0" noProof="0" dirty="0">
              <a:ln>
                <a:noFill/>
              </a:ln>
              <a:solidFill>
                <a:schemeClr val="tx1"/>
              </a:solidFill>
              <a:effectLst/>
              <a:uLnTx/>
              <a:uFillTx/>
              <a:latin typeface="Bosch Office Sans"/>
            </a:endParaRPr>
          </a:p>
        </p:txBody>
      </p:sp>
      <p:cxnSp>
        <p:nvCxnSpPr>
          <p:cNvPr id="32" name="Straight Arrow Connector 31">
            <a:extLst>
              <a:ext uri="{FF2B5EF4-FFF2-40B4-BE49-F238E27FC236}">
                <a16:creationId xmlns:a16="http://schemas.microsoft.com/office/drawing/2014/main" id="{9FE7E0BF-E601-4146-972C-2F201059766A}"/>
              </a:ext>
            </a:extLst>
          </p:cNvPr>
          <p:cNvCxnSpPr>
            <a:cxnSpLocks/>
            <a:stCxn id="45" idx="3"/>
            <a:endCxn id="31" idx="1"/>
          </p:cNvCxnSpPr>
          <p:nvPr/>
        </p:nvCxnSpPr>
        <p:spPr>
          <a:xfrm flipV="1">
            <a:off x="3878579" y="1371947"/>
            <a:ext cx="556122" cy="3149"/>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456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9024B7-0AFB-4545-8B12-6CD32E44E5E8}"/>
              </a:ext>
            </a:extLst>
          </p:cNvPr>
          <p:cNvSpPr>
            <a:spLocks noGrp="1"/>
          </p:cNvSpPr>
          <p:nvPr>
            <p:ph type="body" sz="quarter" idx="15"/>
          </p:nvPr>
        </p:nvSpPr>
        <p:spPr/>
        <p:txBody>
          <a:bodyPr/>
          <a:lstStyle/>
          <a:p>
            <a:r>
              <a:rPr lang="en-US" b="1">
                <a:solidFill>
                  <a:srgbClr val="9E2896"/>
                </a:solidFill>
              </a:rPr>
              <a:t>LOCAL TIMESHEET</a:t>
            </a:r>
          </a:p>
        </p:txBody>
      </p:sp>
      <p:sp>
        <p:nvSpPr>
          <p:cNvPr id="4" name="Slide Number Placeholder 3">
            <a:extLst>
              <a:ext uri="{FF2B5EF4-FFF2-40B4-BE49-F238E27FC236}">
                <a16:creationId xmlns:a16="http://schemas.microsoft.com/office/drawing/2014/main" id="{212C7DA2-7066-4AA3-B192-17706544BA9F}"/>
              </a:ext>
            </a:extLst>
          </p:cNvPr>
          <p:cNvSpPr>
            <a:spLocks noGrp="1"/>
          </p:cNvSpPr>
          <p:nvPr>
            <p:ph type="sldNum" sz="quarter" idx="12"/>
          </p:nvPr>
        </p:nvSpPr>
        <p:spPr/>
        <p:txBody>
          <a:bodyPr/>
          <a:lstStyle/>
          <a:p>
            <a:fld id="{4898AEC0-503E-4FA4-859C-D0F72D6E3F79}" type="slidenum">
              <a:rPr lang="en-US" noProof="1" smtClean="0"/>
              <a:pPr/>
              <a:t>17</a:t>
            </a:fld>
            <a:endParaRPr lang="en-US" noProof="1"/>
          </a:p>
        </p:txBody>
      </p:sp>
      <p:sp>
        <p:nvSpPr>
          <p:cNvPr id="10" name="Rectangle: Rounded Corners 9">
            <a:extLst>
              <a:ext uri="{FF2B5EF4-FFF2-40B4-BE49-F238E27FC236}">
                <a16:creationId xmlns:a16="http://schemas.microsoft.com/office/drawing/2014/main" id="{CA350897-7BE7-4BD2-8E50-FB97D093B83B}"/>
              </a:ext>
            </a:extLst>
          </p:cNvPr>
          <p:cNvSpPr/>
          <p:nvPr/>
        </p:nvSpPr>
        <p:spPr>
          <a:xfrm>
            <a:off x="4102216" y="259200"/>
            <a:ext cx="6607783" cy="362092"/>
          </a:xfrm>
          <a:prstGeom prst="roundRect">
            <a:avLst/>
          </a:prstGeom>
          <a:solidFill>
            <a:schemeClr val="tx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b="1" kern="0">
                <a:solidFill>
                  <a:schemeClr val="bg1"/>
                </a:solidFill>
                <a:latin typeface="Bosch Office Sans"/>
              </a:rPr>
              <a:t>5. INPUT DATA</a:t>
            </a:r>
            <a:endParaRPr kumimoji="0" lang="en-US" sz="1800" b="1" i="0" u="none" strike="noStrike" kern="0" cap="none" spc="0" normalizeH="0" baseline="0" noProof="0" dirty="0">
              <a:ln>
                <a:noFill/>
              </a:ln>
              <a:solidFill>
                <a:schemeClr val="bg1"/>
              </a:solidFill>
              <a:effectLst/>
              <a:uLnTx/>
              <a:uFillTx/>
              <a:latin typeface="Bosch Office Sans"/>
              <a:ea typeface="+mn-ea"/>
              <a:cs typeface="+mn-cs"/>
            </a:endParaRPr>
          </a:p>
        </p:txBody>
      </p:sp>
      <p:sp>
        <p:nvSpPr>
          <p:cNvPr id="13" name="Rectangle: Rounded Corners 12">
            <a:extLst>
              <a:ext uri="{FF2B5EF4-FFF2-40B4-BE49-F238E27FC236}">
                <a16:creationId xmlns:a16="http://schemas.microsoft.com/office/drawing/2014/main" id="{E96DEC4D-AE06-4EBA-A1CD-F1432B56F286}"/>
              </a:ext>
            </a:extLst>
          </p:cNvPr>
          <p:cNvSpPr/>
          <p:nvPr/>
        </p:nvSpPr>
        <p:spPr>
          <a:xfrm>
            <a:off x="364264" y="812426"/>
            <a:ext cx="10240671" cy="364467"/>
          </a:xfrm>
          <a:prstGeom prst="roundRect">
            <a:avLst>
              <a:gd name="adj" fmla="val 21474"/>
            </a:avLst>
          </a:prstGeom>
          <a:solidFill>
            <a:schemeClr val="dk1">
              <a:alpha val="39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sz="1400" b="1" kern="0">
                <a:solidFill>
                  <a:schemeClr val="bg1"/>
                </a:solidFill>
                <a:latin typeface="Bosch Office Sans"/>
              </a:rPr>
              <a:t>6</a:t>
            </a:r>
            <a:r>
              <a:rPr kumimoji="0" lang="en-US" sz="1400" b="1" i="0" u="none" strike="noStrike" kern="0" cap="none" spc="0" normalizeH="0" baseline="0" noProof="0">
                <a:ln>
                  <a:noFill/>
                </a:ln>
                <a:solidFill>
                  <a:schemeClr val="bg1"/>
                </a:solidFill>
                <a:effectLst/>
                <a:uLnTx/>
                <a:uFillTx/>
                <a:latin typeface="Bosch Office Sans"/>
              </a:rPr>
              <a:t>.5. CYCLE VIEW</a:t>
            </a:r>
            <a:endParaRPr kumimoji="0" lang="en-US" sz="1400" b="1" i="0" u="none" strike="noStrike" kern="0" cap="none" spc="0" normalizeH="0" baseline="0" noProof="0" dirty="0">
              <a:ln>
                <a:noFill/>
              </a:ln>
              <a:solidFill>
                <a:schemeClr val="bg1"/>
              </a:solidFill>
              <a:effectLst/>
              <a:uLnTx/>
              <a:uFillTx/>
              <a:latin typeface="Bosch Office Sans"/>
            </a:endParaRPr>
          </a:p>
        </p:txBody>
      </p:sp>
      <p:sp>
        <p:nvSpPr>
          <p:cNvPr id="45" name="Rectangle: Rounded Corners 44">
            <a:extLst>
              <a:ext uri="{FF2B5EF4-FFF2-40B4-BE49-F238E27FC236}">
                <a16:creationId xmlns:a16="http://schemas.microsoft.com/office/drawing/2014/main" id="{0F3402F7-D6A6-4C82-A961-B2327756B784}"/>
              </a:ext>
            </a:extLst>
          </p:cNvPr>
          <p:cNvSpPr/>
          <p:nvPr/>
        </p:nvSpPr>
        <p:spPr>
          <a:xfrm>
            <a:off x="364262" y="1192862"/>
            <a:ext cx="3514317" cy="364467"/>
          </a:xfrm>
          <a:prstGeom prst="roundRect">
            <a:avLst>
              <a:gd name="adj" fmla="val 21474"/>
            </a:avLst>
          </a:prstGeom>
          <a:solidFill>
            <a:schemeClr val="bg2">
              <a:lumMod val="60000"/>
              <a:lumOff val="40000"/>
              <a:alpha val="39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sz="1400" b="1" kern="0">
                <a:solidFill>
                  <a:schemeClr val="tx1"/>
                </a:solidFill>
                <a:latin typeface="Bosch Office Sans"/>
              </a:rPr>
              <a:t>6</a:t>
            </a:r>
            <a:r>
              <a:rPr kumimoji="0" lang="en-US" sz="1400" b="1" i="0" u="none" strike="noStrike" kern="0" cap="none" spc="0" normalizeH="0" baseline="0" noProof="0">
                <a:ln>
                  <a:noFill/>
                </a:ln>
                <a:solidFill>
                  <a:schemeClr val="tx1"/>
                </a:solidFill>
                <a:effectLst/>
                <a:uLnTx/>
                <a:uFillTx/>
                <a:latin typeface="Bosch Office Sans"/>
              </a:rPr>
              <a:t>.5.1. STATUS COLOR</a:t>
            </a:r>
            <a:endParaRPr kumimoji="0" lang="en-US" sz="1400" b="1" i="0" u="none" strike="noStrike" kern="0" cap="none" spc="0" normalizeH="0" baseline="0" noProof="0" dirty="0">
              <a:ln>
                <a:noFill/>
              </a:ln>
              <a:solidFill>
                <a:schemeClr val="tx1"/>
              </a:solidFill>
              <a:effectLst/>
              <a:uLnTx/>
              <a:uFillTx/>
              <a:latin typeface="Bosch Office Sans"/>
            </a:endParaRPr>
          </a:p>
        </p:txBody>
      </p:sp>
      <p:graphicFrame>
        <p:nvGraphicFramePr>
          <p:cNvPr id="5" name="Table 6">
            <a:extLst>
              <a:ext uri="{FF2B5EF4-FFF2-40B4-BE49-F238E27FC236}">
                <a16:creationId xmlns:a16="http://schemas.microsoft.com/office/drawing/2014/main" id="{13D4243E-5A81-4398-BEFB-DE8E1CFBB0D8}"/>
              </a:ext>
            </a:extLst>
          </p:cNvPr>
          <p:cNvGraphicFramePr>
            <a:graphicFrameLocks noGrp="1"/>
          </p:cNvGraphicFramePr>
          <p:nvPr>
            <p:extLst>
              <p:ext uri="{D42A27DB-BD31-4B8C-83A1-F6EECF244321}">
                <p14:modId xmlns:p14="http://schemas.microsoft.com/office/powerpoint/2010/main" val="2026545813"/>
              </p:ext>
            </p:extLst>
          </p:nvPr>
        </p:nvGraphicFramePr>
        <p:xfrm>
          <a:off x="364262" y="2252428"/>
          <a:ext cx="10240671" cy="1920240"/>
        </p:xfrm>
        <a:graphic>
          <a:graphicData uri="http://schemas.openxmlformats.org/drawingml/2006/table">
            <a:tbl>
              <a:tblPr firstRow="1" bandRow="1">
                <a:tableStyleId>{69012ECD-51FC-41F1-AA8D-1B2483CD663E}</a:tableStyleId>
              </a:tblPr>
              <a:tblGrid>
                <a:gridCol w="1125816">
                  <a:extLst>
                    <a:ext uri="{9D8B030D-6E8A-4147-A177-3AD203B41FA5}">
                      <a16:colId xmlns:a16="http://schemas.microsoft.com/office/drawing/2014/main" val="3098965723"/>
                    </a:ext>
                  </a:extLst>
                </a:gridCol>
                <a:gridCol w="9114855">
                  <a:extLst>
                    <a:ext uri="{9D8B030D-6E8A-4147-A177-3AD203B41FA5}">
                      <a16:colId xmlns:a16="http://schemas.microsoft.com/office/drawing/2014/main" val="1858109170"/>
                    </a:ext>
                  </a:extLst>
                </a:gridCol>
              </a:tblGrid>
              <a:tr h="221475">
                <a:tc>
                  <a:txBody>
                    <a:bodyPr/>
                    <a:lstStyle/>
                    <a:p>
                      <a:pPr algn="ctr"/>
                      <a:r>
                        <a:rPr lang="en-US" sz="1200"/>
                        <a:t>Color</a:t>
                      </a:r>
                    </a:p>
                  </a:txBody>
                  <a:tcPr/>
                </a:tc>
                <a:tc>
                  <a:txBody>
                    <a:bodyPr/>
                    <a:lstStyle/>
                    <a:p>
                      <a:pPr algn="ctr"/>
                      <a:r>
                        <a:rPr lang="en-US" sz="1200"/>
                        <a:t>Description</a:t>
                      </a:r>
                    </a:p>
                  </a:txBody>
                  <a:tcPr/>
                </a:tc>
                <a:extLst>
                  <a:ext uri="{0D108BD9-81ED-4DB2-BD59-A6C34878D82A}">
                    <a16:rowId xmlns:a16="http://schemas.microsoft.com/office/drawing/2014/main" val="2557978804"/>
                  </a:ext>
                </a:extLst>
              </a:tr>
              <a:tr h="221475">
                <a:tc>
                  <a:txBody>
                    <a:bodyPr/>
                    <a:lstStyle/>
                    <a:p>
                      <a:pPr algn="ctr"/>
                      <a:r>
                        <a:rPr lang="en-US" sz="1200" b="1"/>
                        <a:t>1</a:t>
                      </a:r>
                    </a:p>
                  </a:txBody>
                  <a:tcPr>
                    <a:solidFill>
                      <a:srgbClr val="F4B084"/>
                    </a:solidFill>
                  </a:tcPr>
                </a:tc>
                <a:tc>
                  <a:txBody>
                    <a:bodyPr/>
                    <a:lstStyle/>
                    <a:p>
                      <a:r>
                        <a:rPr lang="en-US" sz="1200"/>
                        <a:t>This color show the weekend (Saturday, Sunday)</a:t>
                      </a:r>
                    </a:p>
                  </a:txBody>
                  <a:tcPr/>
                </a:tc>
                <a:extLst>
                  <a:ext uri="{0D108BD9-81ED-4DB2-BD59-A6C34878D82A}">
                    <a16:rowId xmlns:a16="http://schemas.microsoft.com/office/drawing/2014/main" val="1390813551"/>
                  </a:ext>
                </a:extLst>
              </a:tr>
              <a:tr h="221475">
                <a:tc>
                  <a:txBody>
                    <a:bodyPr/>
                    <a:lstStyle/>
                    <a:p>
                      <a:pPr algn="ctr"/>
                      <a:r>
                        <a:rPr lang="en-US" sz="1200" b="1"/>
                        <a:t>2</a:t>
                      </a:r>
                    </a:p>
                  </a:txBody>
                  <a:tcPr>
                    <a:solidFill>
                      <a:srgbClr val="EDEDED"/>
                    </a:solidFill>
                  </a:tcPr>
                </a:tc>
                <a:tc>
                  <a:txBody>
                    <a:bodyPr/>
                    <a:lstStyle/>
                    <a:p>
                      <a:r>
                        <a:rPr lang="en-US" sz="1200"/>
                        <a:t>This color and color 3 will split each day separately and clearly</a:t>
                      </a:r>
                    </a:p>
                  </a:txBody>
                  <a:tcPr/>
                </a:tc>
                <a:extLst>
                  <a:ext uri="{0D108BD9-81ED-4DB2-BD59-A6C34878D82A}">
                    <a16:rowId xmlns:a16="http://schemas.microsoft.com/office/drawing/2014/main" val="513065423"/>
                  </a:ext>
                </a:extLst>
              </a:tr>
              <a:tr h="221475">
                <a:tc>
                  <a:txBody>
                    <a:bodyPr/>
                    <a:lstStyle/>
                    <a:p>
                      <a:pPr algn="ctr"/>
                      <a:r>
                        <a:rPr lang="en-US" sz="1200" b="1"/>
                        <a:t>3</a:t>
                      </a:r>
                    </a:p>
                  </a:txBody>
                  <a:tcPr>
                    <a:solidFill>
                      <a:schemeClr val="bg1"/>
                    </a:solidFill>
                  </a:tcPr>
                </a:tc>
                <a:tc>
                  <a:txBody>
                    <a:bodyPr/>
                    <a:lstStyle/>
                    <a:p>
                      <a:r>
                        <a:rPr lang="en-US" sz="1200"/>
                        <a:t>This color and color 2 will split each day separately and clearly</a:t>
                      </a:r>
                    </a:p>
                  </a:txBody>
                  <a:tcPr/>
                </a:tc>
                <a:extLst>
                  <a:ext uri="{0D108BD9-81ED-4DB2-BD59-A6C34878D82A}">
                    <a16:rowId xmlns:a16="http://schemas.microsoft.com/office/drawing/2014/main" val="1913406306"/>
                  </a:ext>
                </a:extLst>
              </a:tr>
              <a:tr h="221475">
                <a:tc>
                  <a:txBody>
                    <a:bodyPr/>
                    <a:lstStyle/>
                    <a:p>
                      <a:pPr algn="ctr"/>
                      <a:r>
                        <a:rPr lang="en-US" sz="1200" b="1"/>
                        <a:t>4</a:t>
                      </a:r>
                    </a:p>
                  </a:txBody>
                  <a:tcPr>
                    <a:solidFill>
                      <a:srgbClr val="FFC000"/>
                    </a:solidFill>
                  </a:tcPr>
                </a:tc>
                <a:tc>
                  <a:txBody>
                    <a:bodyPr/>
                    <a:lstStyle/>
                    <a:p>
                      <a:r>
                        <a:rPr lang="en-US" sz="1200"/>
                        <a:t>No data in the day which’s in current or previous cycle</a:t>
                      </a:r>
                    </a:p>
                  </a:txBody>
                  <a:tcPr/>
                </a:tc>
                <a:extLst>
                  <a:ext uri="{0D108BD9-81ED-4DB2-BD59-A6C34878D82A}">
                    <a16:rowId xmlns:a16="http://schemas.microsoft.com/office/drawing/2014/main" val="1178659070"/>
                  </a:ext>
                </a:extLst>
              </a:tr>
              <a:tr h="221475">
                <a:tc>
                  <a:txBody>
                    <a:bodyPr/>
                    <a:lstStyle/>
                    <a:p>
                      <a:pPr algn="ctr"/>
                      <a:r>
                        <a:rPr lang="en-US" sz="1200" b="1"/>
                        <a:t>5</a:t>
                      </a:r>
                    </a:p>
                  </a:txBody>
                  <a:tcPr>
                    <a:solidFill>
                      <a:srgbClr val="FFE699"/>
                    </a:solidFill>
                  </a:tcPr>
                </a:tc>
                <a:tc>
                  <a:txBody>
                    <a:bodyPr/>
                    <a:lstStyle/>
                    <a:p>
                      <a:r>
                        <a:rPr lang="en-US" sz="1200"/>
                        <a:t>Warning for mandatory fields should be filled of each activity</a:t>
                      </a:r>
                    </a:p>
                  </a:txBody>
                  <a:tcPr/>
                </a:tc>
                <a:extLst>
                  <a:ext uri="{0D108BD9-81ED-4DB2-BD59-A6C34878D82A}">
                    <a16:rowId xmlns:a16="http://schemas.microsoft.com/office/drawing/2014/main" val="909294884"/>
                  </a:ext>
                </a:extLst>
              </a:tr>
              <a:tr h="221475">
                <a:tc>
                  <a:txBody>
                    <a:bodyPr/>
                    <a:lstStyle/>
                    <a:p>
                      <a:pPr algn="ctr"/>
                      <a:r>
                        <a:rPr lang="en-US" sz="1200" b="1"/>
                        <a:t>6</a:t>
                      </a:r>
                    </a:p>
                  </a:txBody>
                  <a:tcPr>
                    <a:solidFill>
                      <a:srgbClr val="FF0000"/>
                    </a:solidFill>
                  </a:tcPr>
                </a:tc>
                <a:tc>
                  <a:txBody>
                    <a:bodyPr/>
                    <a:lstStyle/>
                    <a:p>
                      <a:r>
                        <a:rPr lang="en-US" sz="1200"/>
                        <a:t>This color will be displayed if user save the cycle view, but data is incorrect (e.g: incorrect project name, duration isn’t a number,…)</a:t>
                      </a:r>
                    </a:p>
                  </a:txBody>
                  <a:tcPr/>
                </a:tc>
                <a:extLst>
                  <a:ext uri="{0D108BD9-81ED-4DB2-BD59-A6C34878D82A}">
                    <a16:rowId xmlns:a16="http://schemas.microsoft.com/office/drawing/2014/main" val="1211965777"/>
                  </a:ext>
                </a:extLst>
              </a:tr>
            </a:tbl>
          </a:graphicData>
        </a:graphic>
      </p:graphicFrame>
    </p:spTree>
    <p:extLst>
      <p:ext uri="{BB962C8B-B14F-4D97-AF65-F5344CB8AC3E}">
        <p14:creationId xmlns:p14="http://schemas.microsoft.com/office/powerpoint/2010/main" val="3128064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9024B7-0AFB-4545-8B12-6CD32E44E5E8}"/>
              </a:ext>
            </a:extLst>
          </p:cNvPr>
          <p:cNvSpPr>
            <a:spLocks noGrp="1"/>
          </p:cNvSpPr>
          <p:nvPr>
            <p:ph type="body" sz="quarter" idx="15"/>
          </p:nvPr>
        </p:nvSpPr>
        <p:spPr/>
        <p:txBody>
          <a:bodyPr/>
          <a:lstStyle/>
          <a:p>
            <a:r>
              <a:rPr lang="en-US" b="1">
                <a:solidFill>
                  <a:srgbClr val="9E2896"/>
                </a:solidFill>
              </a:rPr>
              <a:t>LOCAL TIMESHEET</a:t>
            </a:r>
          </a:p>
        </p:txBody>
      </p:sp>
      <p:sp>
        <p:nvSpPr>
          <p:cNvPr id="4" name="Slide Number Placeholder 3">
            <a:extLst>
              <a:ext uri="{FF2B5EF4-FFF2-40B4-BE49-F238E27FC236}">
                <a16:creationId xmlns:a16="http://schemas.microsoft.com/office/drawing/2014/main" id="{212C7DA2-7066-4AA3-B192-17706544BA9F}"/>
              </a:ext>
            </a:extLst>
          </p:cNvPr>
          <p:cNvSpPr>
            <a:spLocks noGrp="1"/>
          </p:cNvSpPr>
          <p:nvPr>
            <p:ph type="sldNum" sz="quarter" idx="12"/>
          </p:nvPr>
        </p:nvSpPr>
        <p:spPr/>
        <p:txBody>
          <a:bodyPr/>
          <a:lstStyle/>
          <a:p>
            <a:fld id="{4898AEC0-503E-4FA4-859C-D0F72D6E3F79}" type="slidenum">
              <a:rPr lang="en-US" noProof="1" smtClean="0"/>
              <a:pPr/>
              <a:t>18</a:t>
            </a:fld>
            <a:endParaRPr lang="en-US" noProof="1"/>
          </a:p>
        </p:txBody>
      </p:sp>
      <p:sp>
        <p:nvSpPr>
          <p:cNvPr id="10" name="Rectangle: Rounded Corners 9">
            <a:extLst>
              <a:ext uri="{FF2B5EF4-FFF2-40B4-BE49-F238E27FC236}">
                <a16:creationId xmlns:a16="http://schemas.microsoft.com/office/drawing/2014/main" id="{CA350897-7BE7-4BD2-8E50-FB97D093B83B}"/>
              </a:ext>
            </a:extLst>
          </p:cNvPr>
          <p:cNvSpPr/>
          <p:nvPr/>
        </p:nvSpPr>
        <p:spPr>
          <a:xfrm>
            <a:off x="4102216" y="259200"/>
            <a:ext cx="6607783" cy="362092"/>
          </a:xfrm>
          <a:prstGeom prst="roundRect">
            <a:avLst/>
          </a:prstGeom>
          <a:solidFill>
            <a:schemeClr val="tx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b="1" kern="0">
                <a:solidFill>
                  <a:schemeClr val="bg1"/>
                </a:solidFill>
                <a:latin typeface="Bosch Office Sans"/>
              </a:rPr>
              <a:t>5. INPUT DATA</a:t>
            </a:r>
            <a:endParaRPr kumimoji="0" lang="en-US" sz="1800" b="1" i="0" u="none" strike="noStrike" kern="0" cap="none" spc="0" normalizeH="0" baseline="0" noProof="0" dirty="0">
              <a:ln>
                <a:noFill/>
              </a:ln>
              <a:solidFill>
                <a:schemeClr val="bg1"/>
              </a:solidFill>
              <a:effectLst/>
              <a:uLnTx/>
              <a:uFillTx/>
              <a:latin typeface="Bosch Office Sans"/>
              <a:ea typeface="+mn-ea"/>
              <a:cs typeface="+mn-cs"/>
            </a:endParaRPr>
          </a:p>
        </p:txBody>
      </p:sp>
      <p:sp>
        <p:nvSpPr>
          <p:cNvPr id="13" name="Rectangle: Rounded Corners 12">
            <a:extLst>
              <a:ext uri="{FF2B5EF4-FFF2-40B4-BE49-F238E27FC236}">
                <a16:creationId xmlns:a16="http://schemas.microsoft.com/office/drawing/2014/main" id="{E96DEC4D-AE06-4EBA-A1CD-F1432B56F286}"/>
              </a:ext>
            </a:extLst>
          </p:cNvPr>
          <p:cNvSpPr/>
          <p:nvPr/>
        </p:nvSpPr>
        <p:spPr>
          <a:xfrm>
            <a:off x="364264" y="812426"/>
            <a:ext cx="10240671" cy="364467"/>
          </a:xfrm>
          <a:prstGeom prst="roundRect">
            <a:avLst>
              <a:gd name="adj" fmla="val 21474"/>
            </a:avLst>
          </a:prstGeom>
          <a:solidFill>
            <a:schemeClr val="dk1">
              <a:alpha val="39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sz="1400" b="1" kern="0">
                <a:solidFill>
                  <a:schemeClr val="bg1"/>
                </a:solidFill>
                <a:latin typeface="Bosch Office Sans"/>
              </a:rPr>
              <a:t>6</a:t>
            </a:r>
            <a:r>
              <a:rPr kumimoji="0" lang="en-US" sz="1400" b="1" i="0" u="none" strike="noStrike" kern="0" cap="none" spc="0" normalizeH="0" baseline="0" noProof="0">
                <a:ln>
                  <a:noFill/>
                </a:ln>
                <a:solidFill>
                  <a:schemeClr val="bg1"/>
                </a:solidFill>
                <a:effectLst/>
                <a:uLnTx/>
                <a:uFillTx/>
                <a:latin typeface="Bosch Office Sans"/>
              </a:rPr>
              <a:t>.5. CYCLE VIEW</a:t>
            </a:r>
            <a:endParaRPr kumimoji="0" lang="en-US" sz="1400" b="1" i="0" u="none" strike="noStrike" kern="0" cap="none" spc="0" normalizeH="0" baseline="0" noProof="0" dirty="0">
              <a:ln>
                <a:noFill/>
              </a:ln>
              <a:solidFill>
                <a:schemeClr val="bg1"/>
              </a:solidFill>
              <a:effectLst/>
              <a:uLnTx/>
              <a:uFillTx/>
              <a:latin typeface="Bosch Office Sans"/>
            </a:endParaRPr>
          </a:p>
        </p:txBody>
      </p:sp>
      <p:sp>
        <p:nvSpPr>
          <p:cNvPr id="45" name="Rectangle: Rounded Corners 44">
            <a:extLst>
              <a:ext uri="{FF2B5EF4-FFF2-40B4-BE49-F238E27FC236}">
                <a16:creationId xmlns:a16="http://schemas.microsoft.com/office/drawing/2014/main" id="{0F3402F7-D6A6-4C82-A961-B2327756B784}"/>
              </a:ext>
            </a:extLst>
          </p:cNvPr>
          <p:cNvSpPr/>
          <p:nvPr/>
        </p:nvSpPr>
        <p:spPr>
          <a:xfrm>
            <a:off x="364262" y="1192862"/>
            <a:ext cx="3514317" cy="364467"/>
          </a:xfrm>
          <a:prstGeom prst="roundRect">
            <a:avLst>
              <a:gd name="adj" fmla="val 21474"/>
            </a:avLst>
          </a:prstGeom>
          <a:solidFill>
            <a:schemeClr val="bg2">
              <a:lumMod val="60000"/>
              <a:lumOff val="40000"/>
              <a:alpha val="39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sz="1400" b="1" kern="0">
                <a:solidFill>
                  <a:schemeClr val="tx1"/>
                </a:solidFill>
                <a:latin typeface="Bosch Office Sans"/>
              </a:rPr>
              <a:t>6</a:t>
            </a:r>
            <a:r>
              <a:rPr kumimoji="0" lang="en-US" sz="1400" b="1" i="0" u="none" strike="noStrike" kern="0" cap="none" spc="0" normalizeH="0" baseline="0" noProof="0">
                <a:ln>
                  <a:noFill/>
                </a:ln>
                <a:solidFill>
                  <a:schemeClr val="tx1"/>
                </a:solidFill>
                <a:effectLst/>
                <a:uLnTx/>
                <a:uFillTx/>
                <a:latin typeface="Bosch Office Sans"/>
              </a:rPr>
              <a:t>.5.1. STATUS COLOR</a:t>
            </a:r>
            <a:endParaRPr kumimoji="0" lang="en-US" sz="1400" b="1" i="0" u="none" strike="noStrike" kern="0" cap="none" spc="0" normalizeH="0" baseline="0" noProof="0" dirty="0">
              <a:ln>
                <a:noFill/>
              </a:ln>
              <a:solidFill>
                <a:schemeClr val="tx1"/>
              </a:solidFill>
              <a:effectLst/>
              <a:uLnTx/>
              <a:uFillTx/>
              <a:latin typeface="Bosch Office Sans"/>
            </a:endParaRPr>
          </a:p>
        </p:txBody>
      </p:sp>
      <p:pic>
        <p:nvPicPr>
          <p:cNvPr id="8" name="Picture 7">
            <a:extLst>
              <a:ext uri="{FF2B5EF4-FFF2-40B4-BE49-F238E27FC236}">
                <a16:creationId xmlns:a16="http://schemas.microsoft.com/office/drawing/2014/main" id="{0DEB2A02-95B7-4505-A97E-4225B9337936}"/>
              </a:ext>
            </a:extLst>
          </p:cNvPr>
          <p:cNvPicPr>
            <a:picLocks noChangeAspect="1"/>
          </p:cNvPicPr>
          <p:nvPr/>
        </p:nvPicPr>
        <p:blipFill>
          <a:blip r:embed="rId2"/>
          <a:stretch>
            <a:fillRect/>
          </a:stretch>
        </p:blipFill>
        <p:spPr>
          <a:xfrm>
            <a:off x="1830509" y="3727277"/>
            <a:ext cx="6882245" cy="1383337"/>
          </a:xfrm>
          <a:prstGeom prst="rect">
            <a:avLst/>
          </a:prstGeom>
        </p:spPr>
      </p:pic>
      <p:pic>
        <p:nvPicPr>
          <p:cNvPr id="6" name="Picture 5">
            <a:extLst>
              <a:ext uri="{FF2B5EF4-FFF2-40B4-BE49-F238E27FC236}">
                <a16:creationId xmlns:a16="http://schemas.microsoft.com/office/drawing/2014/main" id="{1E8C71F6-7E45-42A8-B0D9-2AB9441FB60D}"/>
              </a:ext>
            </a:extLst>
          </p:cNvPr>
          <p:cNvPicPr>
            <a:picLocks noChangeAspect="1"/>
          </p:cNvPicPr>
          <p:nvPr/>
        </p:nvPicPr>
        <p:blipFill>
          <a:blip r:embed="rId3"/>
          <a:stretch>
            <a:fillRect/>
          </a:stretch>
        </p:blipFill>
        <p:spPr>
          <a:xfrm>
            <a:off x="1861705" y="1620357"/>
            <a:ext cx="6882245" cy="1162387"/>
          </a:xfrm>
          <a:prstGeom prst="rect">
            <a:avLst/>
          </a:prstGeom>
        </p:spPr>
      </p:pic>
      <p:sp>
        <p:nvSpPr>
          <p:cNvPr id="7" name="Oval 6">
            <a:extLst>
              <a:ext uri="{FF2B5EF4-FFF2-40B4-BE49-F238E27FC236}">
                <a16:creationId xmlns:a16="http://schemas.microsoft.com/office/drawing/2014/main" id="{DB413BBF-690D-4E7D-AD96-002C9ADA8609}"/>
              </a:ext>
            </a:extLst>
          </p:cNvPr>
          <p:cNvSpPr/>
          <p:nvPr/>
        </p:nvSpPr>
        <p:spPr>
          <a:xfrm>
            <a:off x="5239940" y="1620357"/>
            <a:ext cx="182880" cy="182880"/>
          </a:xfrm>
          <a:prstGeom prst="ellipse">
            <a:avLst/>
          </a:prstGeom>
          <a:solidFill>
            <a:srgbClr val="00B050"/>
          </a:solidFill>
          <a:ln>
            <a:solidFill>
              <a:srgbClr val="00B050"/>
            </a:solid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1" i="0" u="none" strike="noStrike" kern="0" cap="none" spc="0" normalizeH="0" baseline="0" noProof="0">
                <a:ln>
                  <a:noFill/>
                </a:ln>
                <a:solidFill>
                  <a:schemeClr val="bg1"/>
                </a:solidFill>
                <a:effectLst/>
                <a:uLnTx/>
                <a:uFillTx/>
                <a:latin typeface="Bosch Office Sans"/>
                <a:ea typeface="+mn-ea"/>
                <a:cs typeface="+mn-cs"/>
              </a:rPr>
              <a:t>1</a:t>
            </a:r>
            <a:endParaRPr kumimoji="0" lang="en-US" sz="1200" b="1" i="0" u="none" strike="noStrike" kern="0" cap="none" spc="0" normalizeH="0" baseline="0" noProof="0" dirty="0">
              <a:ln>
                <a:noFill/>
              </a:ln>
              <a:solidFill>
                <a:schemeClr val="bg1"/>
              </a:solidFill>
              <a:effectLst/>
              <a:uLnTx/>
              <a:uFillTx/>
              <a:latin typeface="Bosch Office Sans"/>
              <a:ea typeface="+mn-ea"/>
              <a:cs typeface="+mn-cs"/>
            </a:endParaRPr>
          </a:p>
        </p:txBody>
      </p:sp>
      <p:sp>
        <p:nvSpPr>
          <p:cNvPr id="12" name="Oval 11">
            <a:extLst>
              <a:ext uri="{FF2B5EF4-FFF2-40B4-BE49-F238E27FC236}">
                <a16:creationId xmlns:a16="http://schemas.microsoft.com/office/drawing/2014/main" id="{D1B38E09-1A01-4A34-A361-132A05E0AF76}"/>
              </a:ext>
            </a:extLst>
          </p:cNvPr>
          <p:cNvSpPr/>
          <p:nvPr/>
        </p:nvSpPr>
        <p:spPr>
          <a:xfrm>
            <a:off x="5239940" y="2357991"/>
            <a:ext cx="182880" cy="182880"/>
          </a:xfrm>
          <a:prstGeom prst="ellipse">
            <a:avLst/>
          </a:prstGeom>
          <a:solidFill>
            <a:srgbClr val="00B050"/>
          </a:solidFill>
          <a:ln>
            <a:solidFill>
              <a:srgbClr val="00B050"/>
            </a:solid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sz="1200" b="1" kern="0">
                <a:solidFill>
                  <a:schemeClr val="bg1"/>
                </a:solidFill>
                <a:latin typeface="Bosch Office Sans"/>
              </a:rPr>
              <a:t>2</a:t>
            </a:r>
            <a:endParaRPr kumimoji="0" lang="en-US" sz="1200" b="1" i="0" u="none" strike="noStrike" kern="0" cap="none" spc="0" normalizeH="0" baseline="0" noProof="0" dirty="0">
              <a:ln>
                <a:noFill/>
              </a:ln>
              <a:solidFill>
                <a:schemeClr val="bg1"/>
              </a:solidFill>
              <a:effectLst/>
              <a:uLnTx/>
              <a:uFillTx/>
              <a:latin typeface="Bosch Office Sans"/>
              <a:ea typeface="+mn-ea"/>
              <a:cs typeface="+mn-cs"/>
            </a:endParaRPr>
          </a:p>
        </p:txBody>
      </p:sp>
      <p:sp>
        <p:nvSpPr>
          <p:cNvPr id="14" name="Oval 13">
            <a:extLst>
              <a:ext uri="{FF2B5EF4-FFF2-40B4-BE49-F238E27FC236}">
                <a16:creationId xmlns:a16="http://schemas.microsoft.com/office/drawing/2014/main" id="{BEF75926-9D08-458F-B85A-445446281A75}"/>
              </a:ext>
            </a:extLst>
          </p:cNvPr>
          <p:cNvSpPr/>
          <p:nvPr/>
        </p:nvSpPr>
        <p:spPr>
          <a:xfrm>
            <a:off x="5239940" y="1989174"/>
            <a:ext cx="182880" cy="182880"/>
          </a:xfrm>
          <a:prstGeom prst="ellipse">
            <a:avLst/>
          </a:prstGeom>
          <a:solidFill>
            <a:srgbClr val="00B050"/>
          </a:solidFill>
          <a:ln>
            <a:solidFill>
              <a:srgbClr val="00B050"/>
            </a:solid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sz="1200" b="1" kern="0">
                <a:solidFill>
                  <a:schemeClr val="bg1"/>
                </a:solidFill>
                <a:latin typeface="Bosch Office Sans"/>
              </a:rPr>
              <a:t>3</a:t>
            </a:r>
            <a:endParaRPr kumimoji="0" lang="en-US" sz="1200" b="1" i="0" u="none" strike="noStrike" kern="0" cap="none" spc="0" normalizeH="0" baseline="0" noProof="0" dirty="0">
              <a:ln>
                <a:noFill/>
              </a:ln>
              <a:solidFill>
                <a:schemeClr val="bg1"/>
              </a:solidFill>
              <a:effectLst/>
              <a:uLnTx/>
              <a:uFillTx/>
              <a:latin typeface="Bosch Office Sans"/>
              <a:ea typeface="+mn-ea"/>
              <a:cs typeface="+mn-cs"/>
            </a:endParaRPr>
          </a:p>
        </p:txBody>
      </p:sp>
      <p:pic>
        <p:nvPicPr>
          <p:cNvPr id="11" name="Picture 10">
            <a:extLst>
              <a:ext uri="{FF2B5EF4-FFF2-40B4-BE49-F238E27FC236}">
                <a16:creationId xmlns:a16="http://schemas.microsoft.com/office/drawing/2014/main" id="{EA6FD60E-47D4-4D1E-B4F0-B23FF9B7A206}"/>
              </a:ext>
            </a:extLst>
          </p:cNvPr>
          <p:cNvPicPr>
            <a:picLocks noChangeAspect="1"/>
          </p:cNvPicPr>
          <p:nvPr/>
        </p:nvPicPr>
        <p:blipFill>
          <a:blip r:embed="rId4"/>
          <a:stretch>
            <a:fillRect/>
          </a:stretch>
        </p:blipFill>
        <p:spPr>
          <a:xfrm>
            <a:off x="1830509" y="5168560"/>
            <a:ext cx="6882245" cy="397052"/>
          </a:xfrm>
          <a:prstGeom prst="rect">
            <a:avLst/>
          </a:prstGeom>
        </p:spPr>
      </p:pic>
      <p:pic>
        <p:nvPicPr>
          <p:cNvPr id="16" name="Picture 15">
            <a:extLst>
              <a:ext uri="{FF2B5EF4-FFF2-40B4-BE49-F238E27FC236}">
                <a16:creationId xmlns:a16="http://schemas.microsoft.com/office/drawing/2014/main" id="{BAEE8BFE-952D-4EE7-8FF8-0ECF3ACD7F41}"/>
              </a:ext>
            </a:extLst>
          </p:cNvPr>
          <p:cNvPicPr>
            <a:picLocks noChangeAspect="1"/>
          </p:cNvPicPr>
          <p:nvPr/>
        </p:nvPicPr>
        <p:blipFill>
          <a:blip r:embed="rId5"/>
          <a:stretch>
            <a:fillRect/>
          </a:stretch>
        </p:blipFill>
        <p:spPr>
          <a:xfrm>
            <a:off x="1861704" y="2912285"/>
            <a:ext cx="6882245" cy="757046"/>
          </a:xfrm>
          <a:prstGeom prst="rect">
            <a:avLst/>
          </a:prstGeom>
        </p:spPr>
      </p:pic>
      <p:sp>
        <p:nvSpPr>
          <p:cNvPr id="18" name="Oval 17">
            <a:extLst>
              <a:ext uri="{FF2B5EF4-FFF2-40B4-BE49-F238E27FC236}">
                <a16:creationId xmlns:a16="http://schemas.microsoft.com/office/drawing/2014/main" id="{252D0FE7-C150-47A2-B6E6-E1DC1E8C4EA1}"/>
              </a:ext>
            </a:extLst>
          </p:cNvPr>
          <p:cNvSpPr/>
          <p:nvPr/>
        </p:nvSpPr>
        <p:spPr>
          <a:xfrm>
            <a:off x="2489120" y="3121108"/>
            <a:ext cx="182880" cy="182880"/>
          </a:xfrm>
          <a:prstGeom prst="ellipse">
            <a:avLst/>
          </a:prstGeom>
          <a:solidFill>
            <a:srgbClr val="00B050"/>
          </a:solidFill>
          <a:ln>
            <a:solidFill>
              <a:srgbClr val="00B050"/>
            </a:solid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1" i="0" u="none" strike="noStrike" kern="0" cap="none" spc="0" normalizeH="0" baseline="0" noProof="0">
                <a:ln>
                  <a:noFill/>
                </a:ln>
                <a:solidFill>
                  <a:schemeClr val="bg1"/>
                </a:solidFill>
                <a:effectLst/>
                <a:uLnTx/>
                <a:uFillTx/>
                <a:latin typeface="Bosch Office Sans"/>
                <a:ea typeface="+mn-ea"/>
                <a:cs typeface="+mn-cs"/>
              </a:rPr>
              <a:t>4</a:t>
            </a:r>
            <a:endParaRPr kumimoji="0" lang="en-US" sz="1200" b="1" i="0" u="none" strike="noStrike" kern="0" cap="none" spc="0" normalizeH="0" baseline="0" noProof="0" dirty="0">
              <a:ln>
                <a:noFill/>
              </a:ln>
              <a:solidFill>
                <a:schemeClr val="bg1"/>
              </a:solidFill>
              <a:effectLst/>
              <a:uLnTx/>
              <a:uFillTx/>
              <a:latin typeface="Bosch Office Sans"/>
              <a:ea typeface="+mn-ea"/>
              <a:cs typeface="+mn-cs"/>
            </a:endParaRPr>
          </a:p>
        </p:txBody>
      </p:sp>
      <p:sp>
        <p:nvSpPr>
          <p:cNvPr id="19" name="Oval 18">
            <a:extLst>
              <a:ext uri="{FF2B5EF4-FFF2-40B4-BE49-F238E27FC236}">
                <a16:creationId xmlns:a16="http://schemas.microsoft.com/office/drawing/2014/main" id="{C60094DA-4F06-4EEF-B09C-2FA3C48FE0F2}"/>
              </a:ext>
            </a:extLst>
          </p:cNvPr>
          <p:cNvSpPr/>
          <p:nvPr/>
        </p:nvSpPr>
        <p:spPr>
          <a:xfrm>
            <a:off x="3878579" y="3954820"/>
            <a:ext cx="182880" cy="182880"/>
          </a:xfrm>
          <a:prstGeom prst="ellipse">
            <a:avLst/>
          </a:prstGeom>
          <a:solidFill>
            <a:srgbClr val="00B050"/>
          </a:solidFill>
          <a:ln>
            <a:solidFill>
              <a:srgbClr val="00B050"/>
            </a:solid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sz="1200" b="1" kern="0">
                <a:solidFill>
                  <a:schemeClr val="bg1"/>
                </a:solidFill>
                <a:latin typeface="Bosch Office Sans"/>
              </a:rPr>
              <a:t>5</a:t>
            </a:r>
            <a:endParaRPr kumimoji="0" lang="en-US" sz="1200" b="1" i="0" u="none" strike="noStrike" kern="0" cap="none" spc="0" normalizeH="0" baseline="0" noProof="0" dirty="0">
              <a:ln>
                <a:noFill/>
              </a:ln>
              <a:solidFill>
                <a:schemeClr val="bg1"/>
              </a:solidFill>
              <a:effectLst/>
              <a:uLnTx/>
              <a:uFillTx/>
              <a:latin typeface="Bosch Office Sans"/>
              <a:ea typeface="+mn-ea"/>
              <a:cs typeface="+mn-cs"/>
            </a:endParaRPr>
          </a:p>
        </p:txBody>
      </p:sp>
      <p:sp>
        <p:nvSpPr>
          <p:cNvPr id="20" name="Oval 19">
            <a:extLst>
              <a:ext uri="{FF2B5EF4-FFF2-40B4-BE49-F238E27FC236}">
                <a16:creationId xmlns:a16="http://schemas.microsoft.com/office/drawing/2014/main" id="{F608DDA1-89E5-46ED-A820-857710399F13}"/>
              </a:ext>
            </a:extLst>
          </p:cNvPr>
          <p:cNvSpPr/>
          <p:nvPr/>
        </p:nvSpPr>
        <p:spPr>
          <a:xfrm>
            <a:off x="4526279" y="5358187"/>
            <a:ext cx="182880" cy="182880"/>
          </a:xfrm>
          <a:prstGeom prst="ellipse">
            <a:avLst/>
          </a:prstGeom>
          <a:solidFill>
            <a:srgbClr val="00B050"/>
          </a:solidFill>
          <a:ln>
            <a:solidFill>
              <a:srgbClr val="00B050"/>
            </a:solid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1" i="0" u="none" strike="noStrike" kern="0" cap="none" spc="0" normalizeH="0" baseline="0" noProof="0">
                <a:ln>
                  <a:noFill/>
                </a:ln>
                <a:solidFill>
                  <a:schemeClr val="bg1"/>
                </a:solidFill>
                <a:effectLst/>
                <a:uLnTx/>
                <a:uFillTx/>
                <a:latin typeface="Bosch Office Sans"/>
                <a:ea typeface="+mn-ea"/>
                <a:cs typeface="+mn-cs"/>
              </a:rPr>
              <a:t>6</a:t>
            </a:r>
            <a:endParaRPr kumimoji="0" lang="en-US" sz="1200" b="1" i="0" u="none" strike="noStrike" kern="0" cap="none" spc="0" normalizeH="0" baseline="0" noProof="0" dirty="0">
              <a:ln>
                <a:noFill/>
              </a:ln>
              <a:solidFill>
                <a:schemeClr val="bg1"/>
              </a:solidFill>
              <a:effectLst/>
              <a:uLnTx/>
              <a:uFillTx/>
              <a:latin typeface="Bosch Office Sans"/>
              <a:ea typeface="+mn-ea"/>
              <a:cs typeface="+mn-cs"/>
            </a:endParaRPr>
          </a:p>
        </p:txBody>
      </p:sp>
      <p:sp>
        <p:nvSpPr>
          <p:cNvPr id="17" name="TextBox 16">
            <a:extLst>
              <a:ext uri="{FF2B5EF4-FFF2-40B4-BE49-F238E27FC236}">
                <a16:creationId xmlns:a16="http://schemas.microsoft.com/office/drawing/2014/main" id="{640EE141-6178-42E6-8AD8-36158A6B01BB}"/>
              </a:ext>
            </a:extLst>
          </p:cNvPr>
          <p:cNvSpPr txBox="1"/>
          <p:nvPr/>
        </p:nvSpPr>
        <p:spPr>
          <a:xfrm>
            <a:off x="3431656" y="3085306"/>
            <a:ext cx="4721744" cy="336074"/>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en-US" sz="1050" kern="0">
                <a:solidFill>
                  <a:schemeClr val="tx1">
                    <a:lumMod val="95000"/>
                    <a:lumOff val="5000"/>
                  </a:schemeClr>
                </a:solidFill>
              </a:rPr>
              <a:t>Because the date 22/04 is within from the first date of cycle May_2022 (16/04) to the current date (23/04)</a:t>
            </a:r>
            <a:endParaRPr kumimoji="0" lang="en-US" sz="1050" b="0" i="0" u="none" strike="noStrike" kern="0" cap="none" spc="0" normalizeH="0" baseline="0" noProof="0">
              <a:ln>
                <a:noFill/>
              </a:ln>
              <a:solidFill>
                <a:schemeClr val="tx1">
                  <a:lumMod val="95000"/>
                  <a:lumOff val="5000"/>
                </a:schemeClr>
              </a:solidFill>
              <a:effectLst/>
              <a:uLnTx/>
              <a:uFillTx/>
            </a:endParaRPr>
          </a:p>
        </p:txBody>
      </p:sp>
      <p:sp>
        <p:nvSpPr>
          <p:cNvPr id="22" name="TextBox 21">
            <a:extLst>
              <a:ext uri="{FF2B5EF4-FFF2-40B4-BE49-F238E27FC236}">
                <a16:creationId xmlns:a16="http://schemas.microsoft.com/office/drawing/2014/main" id="{35C76B97-7C53-4B1E-837B-1B2C91FF4804}"/>
              </a:ext>
            </a:extLst>
          </p:cNvPr>
          <p:cNvSpPr txBox="1"/>
          <p:nvPr/>
        </p:nvSpPr>
        <p:spPr>
          <a:xfrm>
            <a:off x="3782176" y="4160600"/>
            <a:ext cx="2176664" cy="213504"/>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050" b="0" i="0" u="none" strike="noStrike" kern="0" cap="none" spc="0" normalizeH="0" baseline="0" noProof="0">
                <a:ln>
                  <a:noFill/>
                </a:ln>
                <a:solidFill>
                  <a:schemeClr val="tx1">
                    <a:lumMod val="95000"/>
                    <a:lumOff val="5000"/>
                  </a:schemeClr>
                </a:solidFill>
                <a:effectLst/>
                <a:uLnTx/>
                <a:uFillTx/>
              </a:rPr>
              <a:t>Mandatory fields should be full-filled</a:t>
            </a:r>
          </a:p>
        </p:txBody>
      </p:sp>
      <p:sp>
        <p:nvSpPr>
          <p:cNvPr id="23" name="TextBox 22">
            <a:extLst>
              <a:ext uri="{FF2B5EF4-FFF2-40B4-BE49-F238E27FC236}">
                <a16:creationId xmlns:a16="http://schemas.microsoft.com/office/drawing/2014/main" id="{B8A1C1DB-9E6A-42AE-AF6C-393916FCD1B3}"/>
              </a:ext>
            </a:extLst>
          </p:cNvPr>
          <p:cNvSpPr txBox="1"/>
          <p:nvPr/>
        </p:nvSpPr>
        <p:spPr>
          <a:xfrm>
            <a:off x="3307935" y="5193489"/>
            <a:ext cx="1401224" cy="213504"/>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050" b="0" i="0" u="none" strike="noStrike" kern="0" cap="none" spc="0" normalizeH="0" baseline="0" noProof="0">
                <a:ln>
                  <a:noFill/>
                </a:ln>
                <a:solidFill>
                  <a:schemeClr val="tx1">
                    <a:lumMod val="95000"/>
                    <a:lumOff val="5000"/>
                  </a:schemeClr>
                </a:solidFill>
                <a:effectLst/>
                <a:uLnTx/>
                <a:uFillTx/>
              </a:rPr>
              <a:t>Project name is empty </a:t>
            </a:r>
          </a:p>
        </p:txBody>
      </p:sp>
      <p:sp>
        <p:nvSpPr>
          <p:cNvPr id="24" name="TextBox 23">
            <a:extLst>
              <a:ext uri="{FF2B5EF4-FFF2-40B4-BE49-F238E27FC236}">
                <a16:creationId xmlns:a16="http://schemas.microsoft.com/office/drawing/2014/main" id="{7B9558F8-0015-4998-BC16-6C76DC2DE7B1}"/>
              </a:ext>
            </a:extLst>
          </p:cNvPr>
          <p:cNvSpPr txBox="1"/>
          <p:nvPr/>
        </p:nvSpPr>
        <p:spPr>
          <a:xfrm>
            <a:off x="6607394" y="5003862"/>
            <a:ext cx="1949865" cy="213504"/>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050" b="0" i="0" u="none" strike="noStrike" kern="0" cap="none" spc="0" normalizeH="0" baseline="0" noProof="0">
                <a:ln>
                  <a:noFill/>
                </a:ln>
                <a:solidFill>
                  <a:schemeClr val="tx1">
                    <a:lumMod val="95000"/>
                    <a:lumOff val="5000"/>
                  </a:schemeClr>
                </a:solidFill>
                <a:effectLst/>
                <a:uLnTx/>
                <a:uFillTx/>
              </a:rPr>
              <a:t>Duration = “A” =&gt; Not a number</a:t>
            </a:r>
          </a:p>
        </p:txBody>
      </p:sp>
    </p:spTree>
    <p:extLst>
      <p:ext uri="{BB962C8B-B14F-4D97-AF65-F5344CB8AC3E}">
        <p14:creationId xmlns:p14="http://schemas.microsoft.com/office/powerpoint/2010/main" val="1074880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9024B7-0AFB-4545-8B12-6CD32E44E5E8}"/>
              </a:ext>
            </a:extLst>
          </p:cNvPr>
          <p:cNvSpPr>
            <a:spLocks noGrp="1"/>
          </p:cNvSpPr>
          <p:nvPr>
            <p:ph type="body" sz="quarter" idx="15"/>
          </p:nvPr>
        </p:nvSpPr>
        <p:spPr/>
        <p:txBody>
          <a:bodyPr/>
          <a:lstStyle/>
          <a:p>
            <a:r>
              <a:rPr lang="en-US" b="1">
                <a:solidFill>
                  <a:srgbClr val="9E2896"/>
                </a:solidFill>
              </a:rPr>
              <a:t>LOCAL TIMESHEET</a:t>
            </a:r>
          </a:p>
        </p:txBody>
      </p:sp>
      <p:sp>
        <p:nvSpPr>
          <p:cNvPr id="10" name="Rectangle: Rounded Corners 9">
            <a:extLst>
              <a:ext uri="{FF2B5EF4-FFF2-40B4-BE49-F238E27FC236}">
                <a16:creationId xmlns:a16="http://schemas.microsoft.com/office/drawing/2014/main" id="{CA350897-7BE7-4BD2-8E50-FB97D093B83B}"/>
              </a:ext>
            </a:extLst>
          </p:cNvPr>
          <p:cNvSpPr/>
          <p:nvPr/>
        </p:nvSpPr>
        <p:spPr>
          <a:xfrm>
            <a:off x="4102216" y="259200"/>
            <a:ext cx="6607783" cy="362092"/>
          </a:xfrm>
          <a:prstGeom prst="roundRect">
            <a:avLst/>
          </a:prstGeom>
          <a:solidFill>
            <a:schemeClr val="tx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b="1" kern="0">
                <a:solidFill>
                  <a:schemeClr val="bg1"/>
                </a:solidFill>
                <a:latin typeface="Bosch Office Sans"/>
              </a:rPr>
              <a:t>5. INPUT DATA</a:t>
            </a:r>
            <a:endParaRPr kumimoji="0" lang="en-US" sz="1800" b="1" i="0" u="none" strike="noStrike" kern="0" cap="none" spc="0" normalizeH="0" baseline="0" noProof="0" dirty="0">
              <a:ln>
                <a:noFill/>
              </a:ln>
              <a:solidFill>
                <a:schemeClr val="bg1"/>
              </a:solidFill>
              <a:effectLst/>
              <a:uLnTx/>
              <a:uFillTx/>
              <a:latin typeface="Bosch Office Sans"/>
              <a:ea typeface="+mn-ea"/>
              <a:cs typeface="+mn-cs"/>
            </a:endParaRPr>
          </a:p>
        </p:txBody>
      </p:sp>
      <p:sp>
        <p:nvSpPr>
          <p:cNvPr id="13" name="Rectangle: Rounded Corners 12">
            <a:extLst>
              <a:ext uri="{FF2B5EF4-FFF2-40B4-BE49-F238E27FC236}">
                <a16:creationId xmlns:a16="http://schemas.microsoft.com/office/drawing/2014/main" id="{E96DEC4D-AE06-4EBA-A1CD-F1432B56F286}"/>
              </a:ext>
            </a:extLst>
          </p:cNvPr>
          <p:cNvSpPr/>
          <p:nvPr/>
        </p:nvSpPr>
        <p:spPr>
          <a:xfrm>
            <a:off x="364264" y="812426"/>
            <a:ext cx="10240671" cy="364467"/>
          </a:xfrm>
          <a:prstGeom prst="roundRect">
            <a:avLst>
              <a:gd name="adj" fmla="val 21474"/>
            </a:avLst>
          </a:prstGeom>
          <a:solidFill>
            <a:schemeClr val="dk1">
              <a:alpha val="39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sz="1400" b="1" kern="0">
                <a:solidFill>
                  <a:schemeClr val="bg1"/>
                </a:solidFill>
                <a:latin typeface="Bosch Office Sans"/>
              </a:rPr>
              <a:t>6</a:t>
            </a:r>
            <a:r>
              <a:rPr kumimoji="0" lang="en-US" sz="1400" b="1" i="0" u="none" strike="noStrike" kern="0" cap="none" spc="0" normalizeH="0" baseline="0" noProof="0">
                <a:ln>
                  <a:noFill/>
                </a:ln>
                <a:solidFill>
                  <a:schemeClr val="bg1"/>
                </a:solidFill>
                <a:effectLst/>
                <a:uLnTx/>
                <a:uFillTx/>
                <a:latin typeface="Bosch Office Sans"/>
              </a:rPr>
              <a:t>.5. CYCLE VIEW</a:t>
            </a:r>
            <a:endParaRPr kumimoji="0" lang="en-US" sz="1400" b="1" i="0" u="none" strike="noStrike" kern="0" cap="none" spc="0" normalizeH="0" baseline="0" noProof="0" dirty="0">
              <a:ln>
                <a:noFill/>
              </a:ln>
              <a:solidFill>
                <a:schemeClr val="bg1"/>
              </a:solidFill>
              <a:effectLst/>
              <a:uLnTx/>
              <a:uFillTx/>
              <a:latin typeface="Bosch Office Sans"/>
            </a:endParaRPr>
          </a:p>
        </p:txBody>
      </p:sp>
      <p:sp>
        <p:nvSpPr>
          <p:cNvPr id="45" name="Rectangle: Rounded Corners 44">
            <a:extLst>
              <a:ext uri="{FF2B5EF4-FFF2-40B4-BE49-F238E27FC236}">
                <a16:creationId xmlns:a16="http://schemas.microsoft.com/office/drawing/2014/main" id="{0F3402F7-D6A6-4C82-A961-B2327756B784}"/>
              </a:ext>
            </a:extLst>
          </p:cNvPr>
          <p:cNvSpPr/>
          <p:nvPr/>
        </p:nvSpPr>
        <p:spPr>
          <a:xfrm>
            <a:off x="364262" y="1192862"/>
            <a:ext cx="3514317" cy="364467"/>
          </a:xfrm>
          <a:prstGeom prst="roundRect">
            <a:avLst>
              <a:gd name="adj" fmla="val 21474"/>
            </a:avLst>
          </a:prstGeom>
          <a:solidFill>
            <a:schemeClr val="bg2">
              <a:lumMod val="60000"/>
              <a:lumOff val="40000"/>
              <a:alpha val="39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sz="1400" b="1" kern="0">
                <a:solidFill>
                  <a:schemeClr val="tx1"/>
                </a:solidFill>
                <a:latin typeface="Bosch Office Sans"/>
              </a:rPr>
              <a:t>6</a:t>
            </a:r>
            <a:r>
              <a:rPr kumimoji="0" lang="en-US" sz="1400" b="1" i="0" u="none" strike="noStrike" kern="0" cap="none" spc="0" normalizeH="0" baseline="0" noProof="0">
                <a:ln>
                  <a:noFill/>
                </a:ln>
                <a:solidFill>
                  <a:schemeClr val="tx1"/>
                </a:solidFill>
                <a:effectLst/>
                <a:uLnTx/>
                <a:uFillTx/>
                <a:latin typeface="Bosch Office Sans"/>
              </a:rPr>
              <a:t>.5.2. FEATURE &amp; SHORT-CUT</a:t>
            </a:r>
            <a:endParaRPr kumimoji="0" lang="en-US" sz="1400" b="1" i="0" u="none" strike="noStrike" kern="0" cap="none" spc="0" normalizeH="0" baseline="0" noProof="0" dirty="0">
              <a:ln>
                <a:noFill/>
              </a:ln>
              <a:solidFill>
                <a:schemeClr val="tx1"/>
              </a:solidFill>
              <a:effectLst/>
              <a:uLnTx/>
              <a:uFillTx/>
              <a:latin typeface="Bosch Office Sans"/>
            </a:endParaRPr>
          </a:p>
        </p:txBody>
      </p:sp>
      <p:graphicFrame>
        <p:nvGraphicFramePr>
          <p:cNvPr id="7" name="Table 6">
            <a:extLst>
              <a:ext uri="{FF2B5EF4-FFF2-40B4-BE49-F238E27FC236}">
                <a16:creationId xmlns:a16="http://schemas.microsoft.com/office/drawing/2014/main" id="{E4AED72A-7843-41D2-809D-E6C95AA45B81}"/>
              </a:ext>
            </a:extLst>
          </p:cNvPr>
          <p:cNvGraphicFramePr>
            <a:graphicFrameLocks noGrp="1"/>
          </p:cNvGraphicFramePr>
          <p:nvPr>
            <p:extLst>
              <p:ext uri="{D42A27DB-BD31-4B8C-83A1-F6EECF244321}">
                <p14:modId xmlns:p14="http://schemas.microsoft.com/office/powerpoint/2010/main" val="2582774016"/>
              </p:ext>
            </p:extLst>
          </p:nvPr>
        </p:nvGraphicFramePr>
        <p:xfrm>
          <a:off x="364263" y="1721755"/>
          <a:ext cx="10240672" cy="3291840"/>
        </p:xfrm>
        <a:graphic>
          <a:graphicData uri="http://schemas.openxmlformats.org/drawingml/2006/table">
            <a:tbl>
              <a:tblPr firstRow="1" bandRow="1">
                <a:tableStyleId>{69012ECD-51FC-41F1-AA8D-1B2483CD663E}</a:tableStyleId>
              </a:tblPr>
              <a:tblGrid>
                <a:gridCol w="432691">
                  <a:extLst>
                    <a:ext uri="{9D8B030D-6E8A-4147-A177-3AD203B41FA5}">
                      <a16:colId xmlns:a16="http://schemas.microsoft.com/office/drawing/2014/main" val="735105945"/>
                    </a:ext>
                  </a:extLst>
                </a:gridCol>
                <a:gridCol w="1803633">
                  <a:extLst>
                    <a:ext uri="{9D8B030D-6E8A-4147-A177-3AD203B41FA5}">
                      <a16:colId xmlns:a16="http://schemas.microsoft.com/office/drawing/2014/main" val="3098965723"/>
                    </a:ext>
                  </a:extLst>
                </a:gridCol>
                <a:gridCol w="1174459">
                  <a:extLst>
                    <a:ext uri="{9D8B030D-6E8A-4147-A177-3AD203B41FA5}">
                      <a16:colId xmlns:a16="http://schemas.microsoft.com/office/drawing/2014/main" val="1871925031"/>
                    </a:ext>
                  </a:extLst>
                </a:gridCol>
                <a:gridCol w="6829889">
                  <a:extLst>
                    <a:ext uri="{9D8B030D-6E8A-4147-A177-3AD203B41FA5}">
                      <a16:colId xmlns:a16="http://schemas.microsoft.com/office/drawing/2014/main" val="1858109170"/>
                    </a:ext>
                  </a:extLst>
                </a:gridCol>
              </a:tblGrid>
              <a:tr h="221475">
                <a:tc>
                  <a:txBody>
                    <a:bodyPr/>
                    <a:lstStyle/>
                    <a:p>
                      <a:pPr algn="ctr"/>
                      <a:r>
                        <a:rPr lang="en-US" sz="1200"/>
                        <a:t>NO</a:t>
                      </a:r>
                    </a:p>
                  </a:txBody>
                  <a:tcPr/>
                </a:tc>
                <a:tc>
                  <a:txBody>
                    <a:bodyPr/>
                    <a:lstStyle/>
                    <a:p>
                      <a:pPr algn="ctr"/>
                      <a:r>
                        <a:rPr lang="en-US" sz="1200"/>
                        <a:t>Feature</a:t>
                      </a:r>
                    </a:p>
                  </a:txBody>
                  <a:tcPr/>
                </a:tc>
                <a:tc>
                  <a:txBody>
                    <a:bodyPr/>
                    <a:lstStyle/>
                    <a:p>
                      <a:pPr algn="ctr"/>
                      <a:r>
                        <a:rPr lang="en-US" sz="1200"/>
                        <a:t>Shortcut</a:t>
                      </a:r>
                    </a:p>
                  </a:txBody>
                  <a:tcPr/>
                </a:tc>
                <a:tc>
                  <a:txBody>
                    <a:bodyPr/>
                    <a:lstStyle/>
                    <a:p>
                      <a:pPr algn="ctr"/>
                      <a:r>
                        <a:rPr lang="en-US" sz="1200"/>
                        <a:t>Description</a:t>
                      </a:r>
                    </a:p>
                  </a:txBody>
                  <a:tcPr/>
                </a:tc>
                <a:extLst>
                  <a:ext uri="{0D108BD9-81ED-4DB2-BD59-A6C34878D82A}">
                    <a16:rowId xmlns:a16="http://schemas.microsoft.com/office/drawing/2014/main" val="2557978804"/>
                  </a:ext>
                </a:extLst>
              </a:tr>
              <a:tr h="221475">
                <a:tc>
                  <a:txBody>
                    <a:bodyPr/>
                    <a:lstStyle/>
                    <a:p>
                      <a:pPr algn="ctr"/>
                      <a:r>
                        <a:rPr lang="en-US" sz="1200" b="1"/>
                        <a:t>1</a:t>
                      </a:r>
                    </a:p>
                  </a:txBody>
                  <a:tcPr>
                    <a:solidFill>
                      <a:schemeClr val="accent6">
                        <a:lumMod val="40000"/>
                        <a:lumOff val="60000"/>
                      </a:schemeClr>
                    </a:solidFill>
                  </a:tcPr>
                </a:tc>
                <a:tc>
                  <a:txBody>
                    <a:bodyPr/>
                    <a:lstStyle/>
                    <a:p>
                      <a:pPr algn="ctr"/>
                      <a:r>
                        <a:rPr lang="en-US" sz="1200" b="1"/>
                        <a:t>Cut </a:t>
                      </a:r>
                    </a:p>
                  </a:txBody>
                  <a:tcPr>
                    <a:solidFill>
                      <a:schemeClr val="accent6">
                        <a:lumMod val="40000"/>
                        <a:lumOff val="60000"/>
                      </a:schemeClr>
                    </a:solidFill>
                  </a:tcPr>
                </a:tc>
                <a:tc>
                  <a:txBody>
                    <a:bodyPr/>
                    <a:lstStyle/>
                    <a:p>
                      <a:r>
                        <a:rPr lang="en-US" sz="1200"/>
                        <a:t>Ctrl+X</a:t>
                      </a:r>
                    </a:p>
                  </a:txBody>
                  <a:tcPr/>
                </a:tc>
                <a:tc>
                  <a:txBody>
                    <a:bodyPr/>
                    <a:lstStyle/>
                    <a:p>
                      <a:r>
                        <a:rPr lang="en-US" sz="1200"/>
                        <a:t>Cut the selected data to another position</a:t>
                      </a:r>
                    </a:p>
                  </a:txBody>
                  <a:tcPr/>
                </a:tc>
                <a:extLst>
                  <a:ext uri="{0D108BD9-81ED-4DB2-BD59-A6C34878D82A}">
                    <a16:rowId xmlns:a16="http://schemas.microsoft.com/office/drawing/2014/main" val="1390813551"/>
                  </a:ext>
                </a:extLst>
              </a:tr>
              <a:tr h="221475">
                <a:tc>
                  <a:txBody>
                    <a:bodyPr/>
                    <a:lstStyle/>
                    <a:p>
                      <a:pPr algn="ctr"/>
                      <a:r>
                        <a:rPr lang="en-US" sz="1200" b="1"/>
                        <a:t>2</a:t>
                      </a:r>
                    </a:p>
                  </a:txBody>
                  <a:tcPr>
                    <a:solidFill>
                      <a:schemeClr val="accent6">
                        <a:lumMod val="40000"/>
                        <a:lumOff val="60000"/>
                      </a:schemeClr>
                    </a:solidFill>
                  </a:tcPr>
                </a:tc>
                <a:tc>
                  <a:txBody>
                    <a:bodyPr/>
                    <a:lstStyle/>
                    <a:p>
                      <a:pPr algn="ctr"/>
                      <a:r>
                        <a:rPr lang="en-US" sz="1200" b="1"/>
                        <a:t>Copy</a:t>
                      </a:r>
                    </a:p>
                  </a:txBody>
                  <a:tcPr>
                    <a:solidFill>
                      <a:schemeClr val="accent6">
                        <a:lumMod val="40000"/>
                        <a:lumOff val="60000"/>
                      </a:schemeClr>
                    </a:solidFill>
                  </a:tcPr>
                </a:tc>
                <a:tc>
                  <a:txBody>
                    <a:bodyPr/>
                    <a:lstStyle/>
                    <a:p>
                      <a:r>
                        <a:rPr lang="en-US" sz="1200"/>
                        <a:t>Ctrl+C</a:t>
                      </a:r>
                    </a:p>
                  </a:txBody>
                  <a:tcPr/>
                </a:tc>
                <a:tc>
                  <a:txBody>
                    <a:bodyPr/>
                    <a:lstStyle/>
                    <a:p>
                      <a:r>
                        <a:rPr lang="en-US" sz="1200"/>
                        <a:t>Copy the selected data to another position</a:t>
                      </a:r>
                    </a:p>
                  </a:txBody>
                  <a:tcPr/>
                </a:tc>
                <a:extLst>
                  <a:ext uri="{0D108BD9-81ED-4DB2-BD59-A6C34878D82A}">
                    <a16:rowId xmlns:a16="http://schemas.microsoft.com/office/drawing/2014/main" val="513065423"/>
                  </a:ext>
                </a:extLst>
              </a:tr>
              <a:tr h="221475">
                <a:tc>
                  <a:txBody>
                    <a:bodyPr/>
                    <a:lstStyle/>
                    <a:p>
                      <a:pPr algn="ctr"/>
                      <a:r>
                        <a:rPr lang="en-US" sz="1200" b="1"/>
                        <a:t>3</a:t>
                      </a:r>
                    </a:p>
                  </a:txBody>
                  <a:tcPr>
                    <a:solidFill>
                      <a:schemeClr val="accent6">
                        <a:lumMod val="40000"/>
                        <a:lumOff val="60000"/>
                      </a:schemeClr>
                    </a:solidFill>
                  </a:tcPr>
                </a:tc>
                <a:tc>
                  <a:txBody>
                    <a:bodyPr/>
                    <a:lstStyle/>
                    <a:p>
                      <a:pPr algn="ctr"/>
                      <a:r>
                        <a:rPr lang="en-US" sz="1200" b="1"/>
                        <a:t>Paste</a:t>
                      </a:r>
                    </a:p>
                  </a:txBody>
                  <a:tcPr>
                    <a:solidFill>
                      <a:schemeClr val="accent6">
                        <a:lumMod val="40000"/>
                        <a:lumOff val="60000"/>
                      </a:schemeClr>
                    </a:solidFill>
                  </a:tcPr>
                </a:tc>
                <a:tc>
                  <a:txBody>
                    <a:bodyPr/>
                    <a:lstStyle/>
                    <a:p>
                      <a:r>
                        <a:rPr lang="en-US" sz="1200"/>
                        <a:t>Ctrl+V</a:t>
                      </a:r>
                    </a:p>
                  </a:txBody>
                  <a:tcPr/>
                </a:tc>
                <a:tc>
                  <a:txBody>
                    <a:bodyPr/>
                    <a:lstStyle/>
                    <a:p>
                      <a:r>
                        <a:rPr lang="en-US" sz="1200"/>
                        <a:t>Paste the selected data from clip board to the selected position</a:t>
                      </a:r>
                    </a:p>
                  </a:txBody>
                  <a:tcPr/>
                </a:tc>
                <a:extLst>
                  <a:ext uri="{0D108BD9-81ED-4DB2-BD59-A6C34878D82A}">
                    <a16:rowId xmlns:a16="http://schemas.microsoft.com/office/drawing/2014/main" val="1913406306"/>
                  </a:ext>
                </a:extLst>
              </a:tr>
              <a:tr h="221475">
                <a:tc>
                  <a:txBody>
                    <a:bodyPr/>
                    <a:lstStyle/>
                    <a:p>
                      <a:pPr algn="ctr"/>
                      <a:r>
                        <a:rPr lang="en-US" sz="1200" b="1"/>
                        <a:t>4</a:t>
                      </a:r>
                    </a:p>
                  </a:txBody>
                  <a:tcPr>
                    <a:solidFill>
                      <a:schemeClr val="accent6">
                        <a:lumMod val="40000"/>
                        <a:lumOff val="60000"/>
                      </a:schemeClr>
                    </a:solidFill>
                  </a:tcPr>
                </a:tc>
                <a:tc>
                  <a:txBody>
                    <a:bodyPr/>
                    <a:lstStyle/>
                    <a:p>
                      <a:pPr algn="ctr"/>
                      <a:r>
                        <a:rPr lang="en-US" sz="1200" b="1"/>
                        <a:t>Delete</a:t>
                      </a:r>
                    </a:p>
                  </a:txBody>
                  <a:tcPr>
                    <a:solidFill>
                      <a:schemeClr val="accent6">
                        <a:lumMod val="40000"/>
                        <a:lumOff val="60000"/>
                      </a:schemeClr>
                    </a:solidFill>
                  </a:tcPr>
                </a:tc>
                <a:tc>
                  <a:txBody>
                    <a:bodyPr/>
                    <a:lstStyle/>
                    <a:p>
                      <a:r>
                        <a:rPr lang="en-US" sz="1200"/>
                        <a:t>Del</a:t>
                      </a:r>
                    </a:p>
                  </a:txBody>
                  <a:tcPr/>
                </a:tc>
                <a:tc>
                  <a:txBody>
                    <a:bodyPr/>
                    <a:lstStyle/>
                    <a:p>
                      <a:r>
                        <a:rPr lang="en-US" sz="1200"/>
                        <a:t>Delete the selected data</a:t>
                      </a:r>
                    </a:p>
                  </a:txBody>
                  <a:tcPr/>
                </a:tc>
                <a:extLst>
                  <a:ext uri="{0D108BD9-81ED-4DB2-BD59-A6C34878D82A}">
                    <a16:rowId xmlns:a16="http://schemas.microsoft.com/office/drawing/2014/main" val="1178659070"/>
                  </a:ext>
                </a:extLst>
              </a:tr>
              <a:tr h="221475">
                <a:tc>
                  <a:txBody>
                    <a:bodyPr/>
                    <a:lstStyle/>
                    <a:p>
                      <a:pPr algn="ctr"/>
                      <a:r>
                        <a:rPr lang="en-US" sz="1200" b="1"/>
                        <a:t>5</a:t>
                      </a:r>
                    </a:p>
                  </a:txBody>
                  <a:tcPr>
                    <a:solidFill>
                      <a:schemeClr val="accent6">
                        <a:lumMod val="40000"/>
                        <a:lumOff val="60000"/>
                      </a:schemeClr>
                    </a:solidFill>
                  </a:tcPr>
                </a:tc>
                <a:tc>
                  <a:txBody>
                    <a:bodyPr/>
                    <a:lstStyle/>
                    <a:p>
                      <a:pPr algn="ctr"/>
                      <a:r>
                        <a:rPr lang="en-US" sz="1200" b="1"/>
                        <a:t>Insert before</a:t>
                      </a:r>
                    </a:p>
                  </a:txBody>
                  <a:tcPr>
                    <a:solidFill>
                      <a:schemeClr val="accent6">
                        <a:lumMod val="40000"/>
                        <a:lumOff val="60000"/>
                      </a:schemeClr>
                    </a:solidFill>
                  </a:tcPr>
                </a:tc>
                <a:tc>
                  <a:txBody>
                    <a:bodyPr/>
                    <a:lstStyle/>
                    <a:p>
                      <a:r>
                        <a:rPr lang="en-US" sz="1200"/>
                        <a:t>Ins</a:t>
                      </a:r>
                    </a:p>
                  </a:txBody>
                  <a:tcPr/>
                </a:tc>
                <a:tc>
                  <a:txBody>
                    <a:bodyPr/>
                    <a:lstStyle/>
                    <a:p>
                      <a:r>
                        <a:rPr lang="en-US" sz="1200"/>
                        <a:t>Insert one row above the selected row with the same day and date</a:t>
                      </a:r>
                    </a:p>
                  </a:txBody>
                  <a:tcPr/>
                </a:tc>
                <a:extLst>
                  <a:ext uri="{0D108BD9-81ED-4DB2-BD59-A6C34878D82A}">
                    <a16:rowId xmlns:a16="http://schemas.microsoft.com/office/drawing/2014/main" val="909294884"/>
                  </a:ext>
                </a:extLst>
              </a:tr>
              <a:tr h="221475">
                <a:tc>
                  <a:txBody>
                    <a:bodyPr/>
                    <a:lstStyle/>
                    <a:p>
                      <a:pPr algn="ctr"/>
                      <a:r>
                        <a:rPr lang="en-US" sz="1200" b="1"/>
                        <a:t>6</a:t>
                      </a:r>
                    </a:p>
                  </a:txBody>
                  <a:tcPr>
                    <a:solidFill>
                      <a:schemeClr val="accent6">
                        <a:lumMod val="40000"/>
                        <a:lumOff val="60000"/>
                      </a:schemeClr>
                    </a:solidFill>
                  </a:tcPr>
                </a:tc>
                <a:tc>
                  <a:txBody>
                    <a:bodyPr/>
                    <a:lstStyle/>
                    <a:p>
                      <a:pPr algn="ctr"/>
                      <a:r>
                        <a:rPr lang="en-US" sz="1200" b="1"/>
                        <a:t>Insert after</a:t>
                      </a:r>
                    </a:p>
                  </a:txBody>
                  <a:tcPr>
                    <a:solidFill>
                      <a:schemeClr val="accent6">
                        <a:lumMod val="40000"/>
                        <a:lumOff val="60000"/>
                      </a:schemeClr>
                    </a:solidFill>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US" sz="1200"/>
                        <a:t>Ctrl+Ins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US" sz="1200"/>
                        <a:t>Insert one new row below the selected row with the same day and date</a:t>
                      </a:r>
                    </a:p>
                  </a:txBody>
                  <a:tcPr/>
                </a:tc>
                <a:extLst>
                  <a:ext uri="{0D108BD9-81ED-4DB2-BD59-A6C34878D82A}">
                    <a16:rowId xmlns:a16="http://schemas.microsoft.com/office/drawing/2014/main" val="1211965777"/>
                  </a:ext>
                </a:extLst>
              </a:tr>
              <a:tr h="221475">
                <a:tc>
                  <a:txBody>
                    <a:bodyPr/>
                    <a:lstStyle/>
                    <a:p>
                      <a:pPr algn="ctr"/>
                      <a:r>
                        <a:rPr lang="en-US" sz="1200" b="1"/>
                        <a:t>7</a:t>
                      </a:r>
                    </a:p>
                  </a:txBody>
                  <a:tcPr>
                    <a:solidFill>
                      <a:schemeClr val="accent6">
                        <a:lumMod val="40000"/>
                        <a:lumOff val="60000"/>
                      </a:schemeClr>
                    </a:solidFill>
                  </a:tcPr>
                </a:tc>
                <a:tc>
                  <a:txBody>
                    <a:bodyPr/>
                    <a:lstStyle/>
                    <a:p>
                      <a:pPr algn="ctr"/>
                      <a:r>
                        <a:rPr lang="en-US" sz="1200" b="1"/>
                        <a:t>Insert the next day</a:t>
                      </a:r>
                    </a:p>
                  </a:txBody>
                  <a:tcPr>
                    <a:solidFill>
                      <a:schemeClr val="accent6">
                        <a:lumMod val="40000"/>
                        <a:lumOff val="60000"/>
                      </a:schemeClr>
                    </a:solidFill>
                  </a:tcPr>
                </a:tc>
                <a:tc>
                  <a:txBody>
                    <a:bodyPr/>
                    <a:lstStyle/>
                    <a:p>
                      <a:r>
                        <a:rPr lang="en-US" sz="1200"/>
                        <a:t>Ctrl+Shift+Ins</a:t>
                      </a:r>
                    </a:p>
                  </a:txBody>
                  <a:tcPr/>
                </a:tc>
                <a:tc>
                  <a:txBody>
                    <a:bodyPr/>
                    <a:lstStyle/>
                    <a:p>
                      <a:r>
                        <a:rPr lang="en-US" sz="1200"/>
                        <a:t>Insert one new row below the selected row with the next day and date of the selected row</a:t>
                      </a:r>
                    </a:p>
                  </a:txBody>
                  <a:tcPr/>
                </a:tc>
                <a:extLst>
                  <a:ext uri="{0D108BD9-81ED-4DB2-BD59-A6C34878D82A}">
                    <a16:rowId xmlns:a16="http://schemas.microsoft.com/office/drawing/2014/main" val="285934506"/>
                  </a:ext>
                </a:extLst>
              </a:tr>
              <a:tr h="221475">
                <a:tc>
                  <a:txBody>
                    <a:bodyPr/>
                    <a:lstStyle/>
                    <a:p>
                      <a:pPr algn="ctr"/>
                      <a:r>
                        <a:rPr lang="en-US" sz="1200" b="1"/>
                        <a:t>8</a:t>
                      </a:r>
                    </a:p>
                  </a:txBody>
                  <a:tcPr>
                    <a:solidFill>
                      <a:schemeClr val="accent6">
                        <a:lumMod val="40000"/>
                        <a:lumOff val="60000"/>
                      </a:schemeClr>
                    </a:solidFill>
                  </a:tcPr>
                </a:tc>
                <a:tc>
                  <a:txBody>
                    <a:bodyPr/>
                    <a:lstStyle/>
                    <a:p>
                      <a:pPr algn="ctr"/>
                      <a:r>
                        <a:rPr lang="en-US" sz="1200" b="1"/>
                        <a:t>Add rows</a:t>
                      </a:r>
                    </a:p>
                  </a:txBody>
                  <a:tcPr>
                    <a:solidFill>
                      <a:schemeClr val="accent6">
                        <a:lumMod val="40000"/>
                        <a:lumOff val="60000"/>
                      </a:schemeClr>
                    </a:solidFill>
                  </a:tcPr>
                </a:tc>
                <a:tc>
                  <a:txBody>
                    <a:bodyPr/>
                    <a:lstStyle/>
                    <a:p>
                      <a:r>
                        <a:rPr lang="en-US" sz="1200"/>
                        <a:t>Ctrl+Alt+Ins</a:t>
                      </a:r>
                    </a:p>
                  </a:txBody>
                  <a:tcPr/>
                </a:tc>
                <a:tc>
                  <a:txBody>
                    <a:bodyPr/>
                    <a:lstStyle/>
                    <a:p>
                      <a:r>
                        <a:rPr lang="en-US" sz="1200"/>
                        <a:t>Add the new empty row without day and date after the selected row</a:t>
                      </a:r>
                    </a:p>
                  </a:txBody>
                  <a:tcPr/>
                </a:tc>
                <a:extLst>
                  <a:ext uri="{0D108BD9-81ED-4DB2-BD59-A6C34878D82A}">
                    <a16:rowId xmlns:a16="http://schemas.microsoft.com/office/drawing/2014/main" val="2806693614"/>
                  </a:ext>
                </a:extLst>
              </a:tr>
              <a:tr h="221475">
                <a:tc>
                  <a:txBody>
                    <a:bodyPr/>
                    <a:lstStyle/>
                    <a:p>
                      <a:pPr algn="ctr"/>
                      <a:r>
                        <a:rPr lang="en-US" sz="1200" b="1"/>
                        <a:t>9</a:t>
                      </a:r>
                    </a:p>
                  </a:txBody>
                  <a:tcPr>
                    <a:solidFill>
                      <a:schemeClr val="accent6">
                        <a:lumMod val="20000"/>
                        <a:lumOff val="80000"/>
                      </a:schemeClr>
                    </a:solidFill>
                  </a:tcPr>
                </a:tc>
                <a:tc>
                  <a:txBody>
                    <a:bodyPr/>
                    <a:lstStyle/>
                    <a:p>
                      <a:pPr algn="ctr"/>
                      <a:r>
                        <a:rPr lang="en-US" sz="1200" b="1"/>
                        <a:t>Save</a:t>
                      </a:r>
                    </a:p>
                  </a:txBody>
                  <a:tcPr>
                    <a:solidFill>
                      <a:schemeClr val="accent6">
                        <a:lumMod val="20000"/>
                        <a:lumOff val="80000"/>
                      </a:schemeClr>
                    </a:solidFill>
                  </a:tcPr>
                </a:tc>
                <a:tc>
                  <a:txBody>
                    <a:bodyPr/>
                    <a:lstStyle/>
                    <a:p>
                      <a:r>
                        <a:rPr lang="en-US" sz="1200"/>
                        <a:t>Ctrl+S</a:t>
                      </a:r>
                    </a:p>
                  </a:txBody>
                  <a:tcPr/>
                </a:tc>
                <a:tc>
                  <a:txBody>
                    <a:bodyPr/>
                    <a:lstStyle/>
                    <a:p>
                      <a:r>
                        <a:rPr lang="en-US" sz="1200"/>
                        <a:t>Save all data of the selected cycle</a:t>
                      </a:r>
                    </a:p>
                  </a:txBody>
                  <a:tcPr/>
                </a:tc>
                <a:extLst>
                  <a:ext uri="{0D108BD9-81ED-4DB2-BD59-A6C34878D82A}">
                    <a16:rowId xmlns:a16="http://schemas.microsoft.com/office/drawing/2014/main" val="1812286739"/>
                  </a:ext>
                </a:extLst>
              </a:tr>
              <a:tr h="221475">
                <a:tc>
                  <a:txBody>
                    <a:bodyPr/>
                    <a:lstStyle/>
                    <a:p>
                      <a:pPr algn="ctr"/>
                      <a:r>
                        <a:rPr lang="en-US" sz="1200" b="1"/>
                        <a:t>10</a:t>
                      </a:r>
                    </a:p>
                  </a:txBody>
                  <a:tcPr>
                    <a:solidFill>
                      <a:schemeClr val="accent6">
                        <a:lumMod val="20000"/>
                        <a:lumOff val="80000"/>
                      </a:schemeClr>
                    </a:solidFill>
                  </a:tcPr>
                </a:tc>
                <a:tc>
                  <a:txBody>
                    <a:bodyPr/>
                    <a:lstStyle/>
                    <a:p>
                      <a:pPr algn="ctr"/>
                      <a:r>
                        <a:rPr lang="en-US" sz="1200" b="1"/>
                        <a:t>Switch cycle</a:t>
                      </a:r>
                    </a:p>
                  </a:txBody>
                  <a:tcPr>
                    <a:solidFill>
                      <a:schemeClr val="accent6">
                        <a:lumMod val="20000"/>
                        <a:lumOff val="80000"/>
                      </a:schemeClr>
                    </a:solidFill>
                  </a:tcPr>
                </a:tc>
                <a:tc>
                  <a:txBody>
                    <a:bodyPr/>
                    <a:lstStyle/>
                    <a:p>
                      <a:r>
                        <a:rPr lang="en-US" sz="1200">
                          <a:solidFill>
                            <a:srgbClr val="FF0000"/>
                          </a:solidFill>
                        </a:rPr>
                        <a:t>Not available</a:t>
                      </a:r>
                    </a:p>
                  </a:txBody>
                  <a:tcPr/>
                </a:tc>
                <a:tc>
                  <a:txBody>
                    <a:bodyPr/>
                    <a:lstStyle/>
                    <a:p>
                      <a:r>
                        <a:rPr lang="en-US" sz="1200"/>
                        <a:t>Select another cycle to load all data of this cycle</a:t>
                      </a:r>
                    </a:p>
                  </a:txBody>
                  <a:tcPr/>
                </a:tc>
                <a:extLst>
                  <a:ext uri="{0D108BD9-81ED-4DB2-BD59-A6C34878D82A}">
                    <a16:rowId xmlns:a16="http://schemas.microsoft.com/office/drawing/2014/main" val="2393613933"/>
                  </a:ext>
                </a:extLst>
              </a:tr>
              <a:tr h="221475">
                <a:tc>
                  <a:txBody>
                    <a:bodyPr/>
                    <a:lstStyle/>
                    <a:p>
                      <a:pPr algn="ctr"/>
                      <a:r>
                        <a:rPr lang="en-US" sz="1200" b="1"/>
                        <a:t>11</a:t>
                      </a:r>
                    </a:p>
                  </a:txBody>
                  <a:tcPr>
                    <a:solidFill>
                      <a:schemeClr val="accent6">
                        <a:lumMod val="20000"/>
                        <a:lumOff val="80000"/>
                      </a:schemeClr>
                    </a:solidFill>
                  </a:tcPr>
                </a:tc>
                <a:tc>
                  <a:txBody>
                    <a:bodyPr/>
                    <a:lstStyle/>
                    <a:p>
                      <a:pPr algn="ctr"/>
                      <a:r>
                        <a:rPr lang="en-US" sz="1200" b="1"/>
                        <a:t>Show working time</a:t>
                      </a:r>
                    </a:p>
                  </a:txBody>
                  <a:tcPr>
                    <a:solidFill>
                      <a:schemeClr val="accent6">
                        <a:lumMod val="20000"/>
                        <a:lumOff val="80000"/>
                      </a:schemeClr>
                    </a:solidFill>
                  </a:tcPr>
                </a:tc>
                <a:tc>
                  <a:txBody>
                    <a:bodyPr/>
                    <a:lstStyle/>
                    <a:p>
                      <a:r>
                        <a:rPr lang="en-US" sz="1200">
                          <a:solidFill>
                            <a:srgbClr val="FF0000"/>
                          </a:solidFill>
                        </a:rPr>
                        <a:t>Not available</a:t>
                      </a:r>
                    </a:p>
                  </a:txBody>
                  <a:tcPr/>
                </a:tc>
                <a:tc>
                  <a:txBody>
                    <a:bodyPr/>
                    <a:lstStyle/>
                    <a:p>
                      <a:r>
                        <a:rPr lang="en-US" sz="1200"/>
                        <a:t>Show all respective working time information of selected date</a:t>
                      </a:r>
                    </a:p>
                  </a:txBody>
                  <a:tcPr/>
                </a:tc>
                <a:extLst>
                  <a:ext uri="{0D108BD9-81ED-4DB2-BD59-A6C34878D82A}">
                    <a16:rowId xmlns:a16="http://schemas.microsoft.com/office/drawing/2014/main" val="1360818922"/>
                  </a:ext>
                </a:extLst>
              </a:tr>
            </a:tbl>
          </a:graphicData>
        </a:graphic>
      </p:graphicFrame>
      <p:sp>
        <p:nvSpPr>
          <p:cNvPr id="8" name="Rectangle: Rounded Corners 7">
            <a:extLst>
              <a:ext uri="{FF2B5EF4-FFF2-40B4-BE49-F238E27FC236}">
                <a16:creationId xmlns:a16="http://schemas.microsoft.com/office/drawing/2014/main" id="{6BD89E91-701E-4071-8C2B-7205D6693A24}"/>
              </a:ext>
            </a:extLst>
          </p:cNvPr>
          <p:cNvSpPr/>
          <p:nvPr/>
        </p:nvSpPr>
        <p:spPr>
          <a:xfrm>
            <a:off x="3964917" y="1192862"/>
            <a:ext cx="2643479" cy="359069"/>
          </a:xfrm>
          <a:prstGeom prst="roundRect">
            <a:avLst>
              <a:gd name="adj" fmla="val 21474"/>
            </a:avLst>
          </a:prstGeom>
          <a:solidFill>
            <a:srgbClr val="9E2896">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400" b="1" i="0" u="none" strike="noStrike" kern="0" cap="none" spc="0" normalizeH="0" baseline="0" noProof="0">
                <a:ln>
                  <a:noFill/>
                </a:ln>
                <a:solidFill>
                  <a:schemeClr val="tx1"/>
                </a:solidFill>
                <a:effectLst/>
                <a:uLnTx/>
                <a:uFillTx/>
                <a:latin typeface="Bosch Office Sans"/>
              </a:rPr>
              <a:t>OVERVIEW</a:t>
            </a:r>
            <a:endParaRPr kumimoji="0" lang="en-US" sz="1400" b="1" i="0" u="none" strike="noStrike" kern="0" cap="none" spc="0" normalizeH="0" baseline="0" noProof="0" dirty="0">
              <a:ln>
                <a:noFill/>
              </a:ln>
              <a:solidFill>
                <a:schemeClr val="tx1"/>
              </a:solidFill>
              <a:effectLst/>
              <a:uLnTx/>
              <a:uFillTx/>
              <a:latin typeface="Bosch Office Sans"/>
            </a:endParaRPr>
          </a:p>
        </p:txBody>
      </p:sp>
      <p:sp>
        <p:nvSpPr>
          <p:cNvPr id="2" name="Slide Number Placeholder 1">
            <a:extLst>
              <a:ext uri="{FF2B5EF4-FFF2-40B4-BE49-F238E27FC236}">
                <a16:creationId xmlns:a16="http://schemas.microsoft.com/office/drawing/2014/main" id="{A26014B5-F7A3-4B80-9653-C8EDE75C9DC7}"/>
              </a:ext>
            </a:extLst>
          </p:cNvPr>
          <p:cNvSpPr>
            <a:spLocks noGrp="1"/>
          </p:cNvSpPr>
          <p:nvPr>
            <p:ph type="sldNum" sz="quarter" idx="12"/>
          </p:nvPr>
        </p:nvSpPr>
        <p:spPr/>
        <p:txBody>
          <a:bodyPr/>
          <a:lstStyle/>
          <a:p>
            <a:fld id="{4898AEC0-503E-4FA4-859C-D0F72D6E3F79}" type="slidenum">
              <a:rPr lang="en-US" noProof="1" smtClean="0"/>
              <a:pPr/>
              <a:t>19</a:t>
            </a:fld>
            <a:endParaRPr lang="en-US" noProof="1"/>
          </a:p>
        </p:txBody>
      </p:sp>
    </p:spTree>
    <p:extLst>
      <p:ext uri="{BB962C8B-B14F-4D97-AF65-F5344CB8AC3E}">
        <p14:creationId xmlns:p14="http://schemas.microsoft.com/office/powerpoint/2010/main" val="2353499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9024B7-0AFB-4545-8B12-6CD32E44E5E8}"/>
              </a:ext>
            </a:extLst>
          </p:cNvPr>
          <p:cNvSpPr>
            <a:spLocks noGrp="1"/>
          </p:cNvSpPr>
          <p:nvPr>
            <p:ph type="body" sz="quarter" idx="15"/>
          </p:nvPr>
        </p:nvSpPr>
        <p:spPr/>
        <p:txBody>
          <a:bodyPr/>
          <a:lstStyle/>
          <a:p>
            <a:r>
              <a:rPr lang="en-US" b="1">
                <a:solidFill>
                  <a:srgbClr val="9E2896"/>
                </a:solidFill>
              </a:rPr>
              <a:t>LOCAL TIMESHEET</a:t>
            </a:r>
          </a:p>
        </p:txBody>
      </p:sp>
      <p:sp>
        <p:nvSpPr>
          <p:cNvPr id="4" name="Slide Number Placeholder 3">
            <a:extLst>
              <a:ext uri="{FF2B5EF4-FFF2-40B4-BE49-F238E27FC236}">
                <a16:creationId xmlns:a16="http://schemas.microsoft.com/office/drawing/2014/main" id="{212C7DA2-7066-4AA3-B192-17706544BA9F}"/>
              </a:ext>
            </a:extLst>
          </p:cNvPr>
          <p:cNvSpPr>
            <a:spLocks noGrp="1"/>
          </p:cNvSpPr>
          <p:nvPr>
            <p:ph type="sldNum" sz="quarter" idx="12"/>
          </p:nvPr>
        </p:nvSpPr>
        <p:spPr/>
        <p:txBody>
          <a:bodyPr/>
          <a:lstStyle/>
          <a:p>
            <a:fld id="{4898AEC0-503E-4FA4-859C-D0F72D6E3F79}" type="slidenum">
              <a:rPr lang="en-US" noProof="1" smtClean="0"/>
              <a:pPr/>
              <a:t>2</a:t>
            </a:fld>
            <a:endParaRPr lang="en-US" noProof="1"/>
          </a:p>
        </p:txBody>
      </p:sp>
      <p:sp>
        <p:nvSpPr>
          <p:cNvPr id="2" name="Rectangle: Rounded Corners 1">
            <a:extLst>
              <a:ext uri="{FF2B5EF4-FFF2-40B4-BE49-F238E27FC236}">
                <a16:creationId xmlns:a16="http://schemas.microsoft.com/office/drawing/2014/main" id="{68E4F503-707E-4DF0-A43C-F967CA7C945E}"/>
              </a:ext>
            </a:extLst>
          </p:cNvPr>
          <p:cNvSpPr/>
          <p:nvPr/>
        </p:nvSpPr>
        <p:spPr>
          <a:xfrm>
            <a:off x="987626" y="1036219"/>
            <a:ext cx="8994371" cy="4098174"/>
          </a:xfrm>
          <a:prstGeom prst="roundRect">
            <a:avLst>
              <a:gd name="adj" fmla="val 3077"/>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defTabSz="914400" eaLnBrk="1" fontAlgn="auto" latinLnBrk="0" hangingPunct="1">
              <a:lnSpc>
                <a:spcPct val="100000"/>
              </a:lnSpc>
              <a:spcBef>
                <a:spcPts val="0"/>
              </a:spcBef>
              <a:spcAft>
                <a:spcPts val="0"/>
              </a:spcAft>
              <a:buClrTx/>
              <a:buSzTx/>
              <a:buFontTx/>
              <a:buNone/>
              <a:tabLst/>
            </a:pPr>
            <a:endParaRPr kumimoji="0" lang="en-US" sz="180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9" name="Rectangle: Rounded Corners 18">
            <a:extLst>
              <a:ext uri="{FF2B5EF4-FFF2-40B4-BE49-F238E27FC236}">
                <a16:creationId xmlns:a16="http://schemas.microsoft.com/office/drawing/2014/main" id="{363E9303-117C-4813-811F-EC7321802B38}"/>
              </a:ext>
            </a:extLst>
          </p:cNvPr>
          <p:cNvSpPr/>
          <p:nvPr/>
        </p:nvSpPr>
        <p:spPr>
          <a:xfrm>
            <a:off x="1882723" y="1501201"/>
            <a:ext cx="7203746" cy="725615"/>
          </a:xfrm>
          <a:prstGeom prst="round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b="1" kern="0">
                <a:solidFill>
                  <a:schemeClr val="bg1"/>
                </a:solidFill>
                <a:latin typeface="Bosch Office Sans"/>
              </a:rPr>
              <a:t>This application will support record all daily activities of all associates in detail</a:t>
            </a:r>
            <a:endParaRPr kumimoji="0" lang="en-US" sz="1800" b="1" i="0" u="none" strike="noStrike" kern="0" cap="none" spc="0" normalizeH="0" baseline="0" noProof="0" dirty="0">
              <a:ln>
                <a:noFill/>
              </a:ln>
              <a:solidFill>
                <a:schemeClr val="bg1"/>
              </a:solidFill>
              <a:effectLst/>
              <a:uLnTx/>
              <a:uFillTx/>
              <a:latin typeface="Bosch Office Sans"/>
              <a:ea typeface="+mn-ea"/>
              <a:cs typeface="+mn-cs"/>
            </a:endParaRPr>
          </a:p>
        </p:txBody>
      </p:sp>
      <p:sp>
        <p:nvSpPr>
          <p:cNvPr id="21" name="Rectangle: Rounded Corners 20">
            <a:extLst>
              <a:ext uri="{FF2B5EF4-FFF2-40B4-BE49-F238E27FC236}">
                <a16:creationId xmlns:a16="http://schemas.microsoft.com/office/drawing/2014/main" id="{D8FB5E35-D23A-441D-9289-0DA7744C56A0}"/>
              </a:ext>
            </a:extLst>
          </p:cNvPr>
          <p:cNvSpPr/>
          <p:nvPr/>
        </p:nvSpPr>
        <p:spPr>
          <a:xfrm>
            <a:off x="2762026" y="2691798"/>
            <a:ext cx="5445137" cy="725614"/>
          </a:xfrm>
          <a:prstGeom prst="roundRect">
            <a:avLst/>
          </a:prstGeom>
          <a:solidFill>
            <a:schemeClr val="tx1">
              <a:lumMod val="65000"/>
              <a:lumOff val="3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b="1" kern="0">
                <a:solidFill>
                  <a:schemeClr val="bg1"/>
                </a:solidFill>
                <a:latin typeface="Bosch Office Sans"/>
              </a:rPr>
              <a:t>Manager will collect all data to create project bill for customer</a:t>
            </a:r>
            <a:endParaRPr kumimoji="0" lang="en-US" sz="1800" b="1" i="0" u="none" strike="noStrike" kern="0" cap="none" spc="0" normalizeH="0" baseline="0" noProof="0" dirty="0">
              <a:ln>
                <a:noFill/>
              </a:ln>
              <a:solidFill>
                <a:schemeClr val="bg1"/>
              </a:solidFill>
              <a:effectLst/>
              <a:uLnTx/>
              <a:uFillTx/>
              <a:latin typeface="Bosch Office Sans"/>
              <a:ea typeface="+mn-ea"/>
              <a:cs typeface="+mn-cs"/>
            </a:endParaRPr>
          </a:p>
        </p:txBody>
      </p:sp>
      <p:sp>
        <p:nvSpPr>
          <p:cNvPr id="24" name="Rectangle: Rounded Corners 23">
            <a:extLst>
              <a:ext uri="{FF2B5EF4-FFF2-40B4-BE49-F238E27FC236}">
                <a16:creationId xmlns:a16="http://schemas.microsoft.com/office/drawing/2014/main" id="{B4AC2E51-F9C3-435F-AECC-260ED8D0A6AE}"/>
              </a:ext>
            </a:extLst>
          </p:cNvPr>
          <p:cNvSpPr/>
          <p:nvPr/>
        </p:nvSpPr>
        <p:spPr>
          <a:xfrm>
            <a:off x="1674682" y="3943798"/>
            <a:ext cx="7619826" cy="725614"/>
          </a:xfrm>
          <a:prstGeom prst="roundRect">
            <a:avLst/>
          </a:prstGeom>
          <a:solidFill>
            <a:schemeClr val="tx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800" b="1" i="0" u="none" strike="noStrike" kern="0" cap="none" spc="0" normalizeH="0" baseline="0" noProof="0">
                <a:ln>
                  <a:noFill/>
                </a:ln>
                <a:solidFill>
                  <a:schemeClr val="bg1"/>
                </a:solidFill>
                <a:effectLst/>
                <a:uLnTx/>
                <a:uFillTx/>
                <a:latin typeface="Bosch Office Sans"/>
                <a:ea typeface="+mn-ea"/>
                <a:cs typeface="+mn-cs"/>
              </a:rPr>
              <a:t>Manager will follow your data and they can know What did you do</a:t>
            </a:r>
            <a:endParaRPr kumimoji="0" lang="en-US" sz="1800" b="1" i="0" u="none" strike="noStrike" kern="0" cap="none" spc="0" normalizeH="0" baseline="0" noProof="0" dirty="0">
              <a:ln>
                <a:noFill/>
              </a:ln>
              <a:solidFill>
                <a:schemeClr val="bg1"/>
              </a:solidFill>
              <a:effectLst/>
              <a:uLnTx/>
              <a:uFillTx/>
              <a:latin typeface="Bosch Office Sans"/>
              <a:ea typeface="+mn-ea"/>
              <a:cs typeface="+mn-cs"/>
            </a:endParaRPr>
          </a:p>
        </p:txBody>
      </p:sp>
      <p:sp>
        <p:nvSpPr>
          <p:cNvPr id="9" name="Rectangle: Rounded Corners 8">
            <a:extLst>
              <a:ext uri="{FF2B5EF4-FFF2-40B4-BE49-F238E27FC236}">
                <a16:creationId xmlns:a16="http://schemas.microsoft.com/office/drawing/2014/main" id="{169536D9-859F-440A-8508-EA21D8482E13}"/>
              </a:ext>
            </a:extLst>
          </p:cNvPr>
          <p:cNvSpPr/>
          <p:nvPr/>
        </p:nvSpPr>
        <p:spPr>
          <a:xfrm>
            <a:off x="4102216" y="259200"/>
            <a:ext cx="6607783" cy="362092"/>
          </a:xfrm>
          <a:prstGeom prst="roundRect">
            <a:avLst/>
          </a:prstGeom>
          <a:solidFill>
            <a:schemeClr val="tx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b="1" kern="0">
                <a:solidFill>
                  <a:schemeClr val="bg1"/>
                </a:solidFill>
                <a:latin typeface="Bosch Office Sans"/>
              </a:rPr>
              <a:t>1. </a:t>
            </a:r>
            <a:r>
              <a:rPr kumimoji="0" lang="en-US" sz="1800" b="1" i="0" u="none" strike="noStrike" kern="0" cap="none" spc="0" normalizeH="0" baseline="0" noProof="0">
                <a:ln>
                  <a:noFill/>
                </a:ln>
                <a:solidFill>
                  <a:schemeClr val="bg1"/>
                </a:solidFill>
                <a:effectLst/>
                <a:uLnTx/>
                <a:uFillTx/>
                <a:latin typeface="Bosch Office Sans"/>
                <a:ea typeface="+mn-ea"/>
                <a:cs typeface="+mn-cs"/>
              </a:rPr>
              <a:t>GOAL</a:t>
            </a:r>
            <a:endParaRPr kumimoji="0" lang="en-US" sz="1800" b="1" i="0" u="none" strike="noStrike" kern="0" cap="none" spc="0" normalizeH="0" baseline="0" noProof="0" dirty="0">
              <a:ln>
                <a:noFill/>
              </a:ln>
              <a:solidFill>
                <a:schemeClr val="bg1"/>
              </a:solidFill>
              <a:effectLst/>
              <a:uLnTx/>
              <a:uFillTx/>
              <a:latin typeface="Bosch Office Sans"/>
              <a:ea typeface="+mn-ea"/>
              <a:cs typeface="+mn-cs"/>
            </a:endParaRPr>
          </a:p>
        </p:txBody>
      </p:sp>
    </p:spTree>
    <p:extLst>
      <p:ext uri="{BB962C8B-B14F-4D97-AF65-F5344CB8AC3E}">
        <p14:creationId xmlns:p14="http://schemas.microsoft.com/office/powerpoint/2010/main" val="22998007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9024B7-0AFB-4545-8B12-6CD32E44E5E8}"/>
              </a:ext>
            </a:extLst>
          </p:cNvPr>
          <p:cNvSpPr>
            <a:spLocks noGrp="1"/>
          </p:cNvSpPr>
          <p:nvPr>
            <p:ph type="body" sz="quarter" idx="15"/>
          </p:nvPr>
        </p:nvSpPr>
        <p:spPr/>
        <p:txBody>
          <a:bodyPr/>
          <a:lstStyle/>
          <a:p>
            <a:r>
              <a:rPr lang="en-US" b="1">
                <a:solidFill>
                  <a:srgbClr val="9E2896"/>
                </a:solidFill>
              </a:rPr>
              <a:t>LOCAL TIMESHEET</a:t>
            </a:r>
          </a:p>
        </p:txBody>
      </p:sp>
      <p:sp>
        <p:nvSpPr>
          <p:cNvPr id="10" name="Rectangle: Rounded Corners 9">
            <a:extLst>
              <a:ext uri="{FF2B5EF4-FFF2-40B4-BE49-F238E27FC236}">
                <a16:creationId xmlns:a16="http://schemas.microsoft.com/office/drawing/2014/main" id="{CA350897-7BE7-4BD2-8E50-FB97D093B83B}"/>
              </a:ext>
            </a:extLst>
          </p:cNvPr>
          <p:cNvSpPr/>
          <p:nvPr/>
        </p:nvSpPr>
        <p:spPr>
          <a:xfrm>
            <a:off x="4102216" y="259200"/>
            <a:ext cx="6607783" cy="362092"/>
          </a:xfrm>
          <a:prstGeom prst="roundRect">
            <a:avLst/>
          </a:prstGeom>
          <a:solidFill>
            <a:schemeClr val="tx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b="1" kern="0">
                <a:solidFill>
                  <a:schemeClr val="bg1"/>
                </a:solidFill>
                <a:latin typeface="Bosch Office Sans"/>
              </a:rPr>
              <a:t>5. INPUT DATA</a:t>
            </a:r>
            <a:endParaRPr kumimoji="0" lang="en-US" sz="1800" b="1" i="0" u="none" strike="noStrike" kern="0" cap="none" spc="0" normalizeH="0" baseline="0" noProof="0" dirty="0">
              <a:ln>
                <a:noFill/>
              </a:ln>
              <a:solidFill>
                <a:schemeClr val="bg1"/>
              </a:solidFill>
              <a:effectLst/>
              <a:uLnTx/>
              <a:uFillTx/>
              <a:latin typeface="Bosch Office Sans"/>
              <a:ea typeface="+mn-ea"/>
              <a:cs typeface="+mn-cs"/>
            </a:endParaRPr>
          </a:p>
        </p:txBody>
      </p:sp>
      <p:sp>
        <p:nvSpPr>
          <p:cNvPr id="13" name="Rectangle: Rounded Corners 12">
            <a:extLst>
              <a:ext uri="{FF2B5EF4-FFF2-40B4-BE49-F238E27FC236}">
                <a16:creationId xmlns:a16="http://schemas.microsoft.com/office/drawing/2014/main" id="{E96DEC4D-AE06-4EBA-A1CD-F1432B56F286}"/>
              </a:ext>
            </a:extLst>
          </p:cNvPr>
          <p:cNvSpPr/>
          <p:nvPr/>
        </p:nvSpPr>
        <p:spPr>
          <a:xfrm>
            <a:off x="364264" y="812426"/>
            <a:ext cx="10240671" cy="364467"/>
          </a:xfrm>
          <a:prstGeom prst="roundRect">
            <a:avLst>
              <a:gd name="adj" fmla="val 21474"/>
            </a:avLst>
          </a:prstGeom>
          <a:solidFill>
            <a:schemeClr val="dk1">
              <a:alpha val="39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sz="1400" b="1" kern="0">
                <a:solidFill>
                  <a:schemeClr val="bg1"/>
                </a:solidFill>
                <a:latin typeface="Bosch Office Sans"/>
              </a:rPr>
              <a:t>6</a:t>
            </a:r>
            <a:r>
              <a:rPr kumimoji="0" lang="en-US" sz="1400" b="1" i="0" u="none" strike="noStrike" kern="0" cap="none" spc="0" normalizeH="0" baseline="0" noProof="0">
                <a:ln>
                  <a:noFill/>
                </a:ln>
                <a:solidFill>
                  <a:schemeClr val="bg1"/>
                </a:solidFill>
                <a:effectLst/>
                <a:uLnTx/>
                <a:uFillTx/>
                <a:latin typeface="Bosch Office Sans"/>
              </a:rPr>
              <a:t>.5. CYCLE VIEW</a:t>
            </a:r>
            <a:endParaRPr kumimoji="0" lang="en-US" sz="1400" b="1" i="0" u="none" strike="noStrike" kern="0" cap="none" spc="0" normalizeH="0" baseline="0" noProof="0" dirty="0">
              <a:ln>
                <a:noFill/>
              </a:ln>
              <a:solidFill>
                <a:schemeClr val="bg1"/>
              </a:solidFill>
              <a:effectLst/>
              <a:uLnTx/>
              <a:uFillTx/>
              <a:latin typeface="Bosch Office Sans"/>
            </a:endParaRPr>
          </a:p>
        </p:txBody>
      </p:sp>
      <p:sp>
        <p:nvSpPr>
          <p:cNvPr id="45" name="Rectangle: Rounded Corners 44">
            <a:extLst>
              <a:ext uri="{FF2B5EF4-FFF2-40B4-BE49-F238E27FC236}">
                <a16:creationId xmlns:a16="http://schemas.microsoft.com/office/drawing/2014/main" id="{0F3402F7-D6A6-4C82-A961-B2327756B784}"/>
              </a:ext>
            </a:extLst>
          </p:cNvPr>
          <p:cNvSpPr/>
          <p:nvPr/>
        </p:nvSpPr>
        <p:spPr>
          <a:xfrm>
            <a:off x="364262" y="1192862"/>
            <a:ext cx="3514317" cy="364467"/>
          </a:xfrm>
          <a:prstGeom prst="roundRect">
            <a:avLst>
              <a:gd name="adj" fmla="val 21474"/>
            </a:avLst>
          </a:prstGeom>
          <a:solidFill>
            <a:schemeClr val="bg2">
              <a:lumMod val="60000"/>
              <a:lumOff val="40000"/>
              <a:alpha val="39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sz="1400" b="1" kern="0">
                <a:solidFill>
                  <a:schemeClr val="tx1"/>
                </a:solidFill>
                <a:latin typeface="Bosch Office Sans"/>
              </a:rPr>
              <a:t>6</a:t>
            </a:r>
            <a:r>
              <a:rPr kumimoji="0" lang="en-US" sz="1400" b="1" i="0" u="none" strike="noStrike" kern="0" cap="none" spc="0" normalizeH="0" baseline="0" noProof="0">
                <a:ln>
                  <a:noFill/>
                </a:ln>
                <a:solidFill>
                  <a:schemeClr val="tx1"/>
                </a:solidFill>
                <a:effectLst/>
                <a:uLnTx/>
                <a:uFillTx/>
                <a:latin typeface="Bosch Office Sans"/>
              </a:rPr>
              <a:t>.5.2. FEATURE &amp; SHORT-CUT</a:t>
            </a:r>
            <a:endParaRPr kumimoji="0" lang="en-US" sz="1400" b="1" i="0" u="none" strike="noStrike" kern="0" cap="none" spc="0" normalizeH="0" baseline="0" noProof="0" dirty="0">
              <a:ln>
                <a:noFill/>
              </a:ln>
              <a:solidFill>
                <a:schemeClr val="tx1"/>
              </a:solidFill>
              <a:effectLst/>
              <a:uLnTx/>
              <a:uFillTx/>
              <a:latin typeface="Bosch Office Sans"/>
            </a:endParaRPr>
          </a:p>
        </p:txBody>
      </p:sp>
      <p:pic>
        <p:nvPicPr>
          <p:cNvPr id="4" name="Picture 3">
            <a:extLst>
              <a:ext uri="{FF2B5EF4-FFF2-40B4-BE49-F238E27FC236}">
                <a16:creationId xmlns:a16="http://schemas.microsoft.com/office/drawing/2014/main" id="{0179AC1F-54E6-45E4-8382-523ECEC37A12}"/>
              </a:ext>
            </a:extLst>
          </p:cNvPr>
          <p:cNvPicPr>
            <a:picLocks noChangeAspect="1"/>
          </p:cNvPicPr>
          <p:nvPr/>
        </p:nvPicPr>
        <p:blipFill rotWithShape="1">
          <a:blip r:embed="rId2"/>
          <a:srcRect t="7985"/>
          <a:stretch/>
        </p:blipFill>
        <p:spPr>
          <a:xfrm>
            <a:off x="364263" y="3129929"/>
            <a:ext cx="4954358" cy="1900087"/>
          </a:xfrm>
          <a:prstGeom prst="rect">
            <a:avLst/>
          </a:prstGeom>
        </p:spPr>
      </p:pic>
      <p:pic>
        <p:nvPicPr>
          <p:cNvPr id="6" name="Picture 5">
            <a:extLst>
              <a:ext uri="{FF2B5EF4-FFF2-40B4-BE49-F238E27FC236}">
                <a16:creationId xmlns:a16="http://schemas.microsoft.com/office/drawing/2014/main" id="{0D1E7ABE-45B0-406E-A9C4-9098BE862B39}"/>
              </a:ext>
            </a:extLst>
          </p:cNvPr>
          <p:cNvPicPr>
            <a:picLocks noChangeAspect="1"/>
          </p:cNvPicPr>
          <p:nvPr/>
        </p:nvPicPr>
        <p:blipFill>
          <a:blip r:embed="rId3"/>
          <a:stretch>
            <a:fillRect/>
          </a:stretch>
        </p:blipFill>
        <p:spPr>
          <a:xfrm>
            <a:off x="5603465" y="3129929"/>
            <a:ext cx="5001468" cy="1900087"/>
          </a:xfrm>
          <a:prstGeom prst="rect">
            <a:avLst/>
          </a:prstGeom>
        </p:spPr>
      </p:pic>
      <p:sp>
        <p:nvSpPr>
          <p:cNvPr id="11" name="Rectangle: Rounded Corners 10">
            <a:extLst>
              <a:ext uri="{FF2B5EF4-FFF2-40B4-BE49-F238E27FC236}">
                <a16:creationId xmlns:a16="http://schemas.microsoft.com/office/drawing/2014/main" id="{1F0C86B9-22F9-47ED-A9FD-672363E76951}"/>
              </a:ext>
            </a:extLst>
          </p:cNvPr>
          <p:cNvSpPr/>
          <p:nvPr/>
        </p:nvSpPr>
        <p:spPr>
          <a:xfrm>
            <a:off x="3964917" y="1192862"/>
            <a:ext cx="2643479" cy="359069"/>
          </a:xfrm>
          <a:prstGeom prst="roundRect">
            <a:avLst>
              <a:gd name="adj" fmla="val 21474"/>
            </a:avLst>
          </a:prstGeom>
          <a:solidFill>
            <a:srgbClr val="9E2896">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400" b="1" i="0" u="none" strike="noStrike" kern="0" cap="none" spc="0" normalizeH="0" baseline="0" noProof="0">
                <a:ln>
                  <a:noFill/>
                </a:ln>
                <a:solidFill>
                  <a:schemeClr val="tx1"/>
                </a:solidFill>
                <a:effectLst/>
                <a:uLnTx/>
                <a:uFillTx/>
                <a:latin typeface="Bosch Office Sans"/>
              </a:rPr>
              <a:t>DETAIL</a:t>
            </a:r>
            <a:endParaRPr kumimoji="0" lang="en-US" sz="1400" b="1" i="0" u="none" strike="noStrike" kern="0" cap="none" spc="0" normalizeH="0" baseline="0" noProof="0" dirty="0">
              <a:ln>
                <a:noFill/>
              </a:ln>
              <a:solidFill>
                <a:schemeClr val="tx1"/>
              </a:solidFill>
              <a:effectLst/>
              <a:uLnTx/>
              <a:uFillTx/>
              <a:latin typeface="Bosch Office Sans"/>
            </a:endParaRPr>
          </a:p>
        </p:txBody>
      </p:sp>
      <p:sp>
        <p:nvSpPr>
          <p:cNvPr id="8" name="TextBox 7">
            <a:extLst>
              <a:ext uri="{FF2B5EF4-FFF2-40B4-BE49-F238E27FC236}">
                <a16:creationId xmlns:a16="http://schemas.microsoft.com/office/drawing/2014/main" id="{D4CFAA78-97E9-4FD9-A263-1DD8C4DDBFF2}"/>
              </a:ext>
            </a:extLst>
          </p:cNvPr>
          <p:cNvSpPr txBox="1"/>
          <p:nvPr/>
        </p:nvSpPr>
        <p:spPr>
          <a:xfrm>
            <a:off x="364260" y="1711354"/>
            <a:ext cx="10240673" cy="476077"/>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en-US" sz="1400" b="1" kern="0">
                <a:solidFill>
                  <a:srgbClr val="0070C0"/>
                </a:solidFill>
              </a:rPr>
              <a:t>From feature 1 to 8 (ToolStripMenu), you can select data and right click, ToolStripMenu will be displayed </a:t>
            </a:r>
            <a:endParaRPr kumimoji="0" lang="en-US" sz="1400" b="1" i="0" u="none" strike="noStrike" kern="0" cap="none" spc="0" normalizeH="0" baseline="0" noProof="0">
              <a:ln>
                <a:noFill/>
              </a:ln>
              <a:solidFill>
                <a:srgbClr val="0070C0"/>
              </a:solidFill>
              <a:effectLst/>
              <a:uLnTx/>
              <a:uFillTx/>
            </a:endParaRPr>
          </a:p>
        </p:txBody>
      </p:sp>
      <p:sp>
        <p:nvSpPr>
          <p:cNvPr id="14" name="Rectangle: Rounded Corners 13">
            <a:extLst>
              <a:ext uri="{FF2B5EF4-FFF2-40B4-BE49-F238E27FC236}">
                <a16:creationId xmlns:a16="http://schemas.microsoft.com/office/drawing/2014/main" id="{A050A162-FF34-4413-B16B-A9BC4BA09E08}"/>
              </a:ext>
            </a:extLst>
          </p:cNvPr>
          <p:cNvSpPr/>
          <p:nvPr/>
        </p:nvSpPr>
        <p:spPr>
          <a:xfrm>
            <a:off x="2121420" y="2322678"/>
            <a:ext cx="1581835" cy="585211"/>
          </a:xfrm>
          <a:prstGeom prst="roundRect">
            <a:avLst>
              <a:gd name="adj" fmla="val 21474"/>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sz="1400" b="1" kern="0">
                <a:solidFill>
                  <a:schemeClr val="bg1"/>
                </a:solidFill>
                <a:latin typeface="Bosch Office Sans"/>
              </a:rPr>
              <a:t>SELECT</a:t>
            </a:r>
            <a:endParaRPr kumimoji="0" lang="en-US" sz="1400" b="1" i="0" u="none" strike="noStrike" kern="0" cap="none" spc="0" normalizeH="0" baseline="0" noProof="0" dirty="0">
              <a:ln>
                <a:noFill/>
              </a:ln>
              <a:solidFill>
                <a:schemeClr val="bg1"/>
              </a:solidFill>
              <a:effectLst/>
              <a:uLnTx/>
              <a:uFillTx/>
              <a:latin typeface="Bosch Office Sans"/>
            </a:endParaRPr>
          </a:p>
        </p:txBody>
      </p:sp>
      <p:sp>
        <p:nvSpPr>
          <p:cNvPr id="15" name="Rectangle: Rounded Corners 14">
            <a:extLst>
              <a:ext uri="{FF2B5EF4-FFF2-40B4-BE49-F238E27FC236}">
                <a16:creationId xmlns:a16="http://schemas.microsoft.com/office/drawing/2014/main" id="{E4668854-2353-4AE5-98B2-EEBD1D11BDB4}"/>
              </a:ext>
            </a:extLst>
          </p:cNvPr>
          <p:cNvSpPr/>
          <p:nvPr/>
        </p:nvSpPr>
        <p:spPr>
          <a:xfrm>
            <a:off x="4693678" y="2322679"/>
            <a:ext cx="1581835" cy="585211"/>
          </a:xfrm>
          <a:prstGeom prst="roundRect">
            <a:avLst>
              <a:gd name="adj" fmla="val 21474"/>
            </a:avLst>
          </a:prstGeom>
          <a:solidFill>
            <a:srgbClr val="0A4F4B">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400" b="1" i="0" u="none" strike="noStrike" kern="0" cap="none" spc="0" normalizeH="0" baseline="0" noProof="0">
                <a:ln>
                  <a:noFill/>
                </a:ln>
                <a:solidFill>
                  <a:schemeClr val="bg1"/>
                </a:solidFill>
                <a:effectLst/>
                <a:uLnTx/>
                <a:uFillTx/>
                <a:latin typeface="Bosch Office Sans"/>
              </a:rPr>
              <a:t>RIGHT CLICK</a:t>
            </a:r>
            <a:endParaRPr kumimoji="0" lang="en-US" sz="1400" b="1" i="0" u="none" strike="noStrike" kern="0" cap="none" spc="0" normalizeH="0" baseline="0" noProof="0" dirty="0">
              <a:ln>
                <a:noFill/>
              </a:ln>
              <a:solidFill>
                <a:schemeClr val="bg1"/>
              </a:solidFill>
              <a:effectLst/>
              <a:uLnTx/>
              <a:uFillTx/>
              <a:latin typeface="Bosch Office Sans"/>
            </a:endParaRPr>
          </a:p>
        </p:txBody>
      </p:sp>
      <p:sp>
        <p:nvSpPr>
          <p:cNvPr id="16" name="Rectangle: Rounded Corners 15">
            <a:extLst>
              <a:ext uri="{FF2B5EF4-FFF2-40B4-BE49-F238E27FC236}">
                <a16:creationId xmlns:a16="http://schemas.microsoft.com/office/drawing/2014/main" id="{5BD35854-CCF5-419F-A756-0D9B2C088B71}"/>
              </a:ext>
            </a:extLst>
          </p:cNvPr>
          <p:cNvSpPr/>
          <p:nvPr/>
        </p:nvSpPr>
        <p:spPr>
          <a:xfrm>
            <a:off x="7266370" y="2317263"/>
            <a:ext cx="1581835" cy="585211"/>
          </a:xfrm>
          <a:prstGeom prst="roundRect">
            <a:avLst>
              <a:gd name="adj" fmla="val 21474"/>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sz="1400" b="1" kern="0">
                <a:solidFill>
                  <a:schemeClr val="bg1"/>
                </a:solidFill>
                <a:latin typeface="Bosch Office Sans"/>
              </a:rPr>
              <a:t>TOOL STRIP MENU</a:t>
            </a:r>
            <a:endParaRPr kumimoji="0" lang="en-US" sz="1400" b="1" i="0" u="none" strike="noStrike" kern="0" cap="none" spc="0" normalizeH="0" baseline="0" noProof="0" dirty="0">
              <a:ln>
                <a:noFill/>
              </a:ln>
              <a:solidFill>
                <a:schemeClr val="bg1"/>
              </a:solidFill>
              <a:effectLst/>
              <a:uLnTx/>
              <a:uFillTx/>
              <a:latin typeface="Bosch Office Sans"/>
            </a:endParaRPr>
          </a:p>
        </p:txBody>
      </p:sp>
      <p:cxnSp>
        <p:nvCxnSpPr>
          <p:cNvPr id="19" name="Straight Arrow Connector 18">
            <a:extLst>
              <a:ext uri="{FF2B5EF4-FFF2-40B4-BE49-F238E27FC236}">
                <a16:creationId xmlns:a16="http://schemas.microsoft.com/office/drawing/2014/main" id="{A9B14096-F3A0-4238-8311-043000CF01D1}"/>
              </a:ext>
            </a:extLst>
          </p:cNvPr>
          <p:cNvCxnSpPr>
            <a:cxnSpLocks/>
            <a:stCxn id="14" idx="3"/>
            <a:endCxn id="15" idx="1"/>
          </p:cNvCxnSpPr>
          <p:nvPr/>
        </p:nvCxnSpPr>
        <p:spPr>
          <a:xfrm>
            <a:off x="3703255" y="2615284"/>
            <a:ext cx="990423"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AFA9D77-1398-4A6C-82A9-DD702FADCA05}"/>
              </a:ext>
            </a:extLst>
          </p:cNvPr>
          <p:cNvCxnSpPr>
            <a:cxnSpLocks/>
            <a:stCxn id="15" idx="3"/>
            <a:endCxn id="16" idx="1"/>
          </p:cNvCxnSpPr>
          <p:nvPr/>
        </p:nvCxnSpPr>
        <p:spPr>
          <a:xfrm flipV="1">
            <a:off x="6275513" y="2609869"/>
            <a:ext cx="990857" cy="54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8AC3BE98-6AFD-4D4D-BCB9-E5687633AA9F}"/>
              </a:ext>
            </a:extLst>
          </p:cNvPr>
          <p:cNvSpPr>
            <a:spLocks noGrp="1"/>
          </p:cNvSpPr>
          <p:nvPr>
            <p:ph type="sldNum" sz="quarter" idx="12"/>
          </p:nvPr>
        </p:nvSpPr>
        <p:spPr/>
        <p:txBody>
          <a:bodyPr/>
          <a:lstStyle/>
          <a:p>
            <a:fld id="{4898AEC0-503E-4FA4-859C-D0F72D6E3F79}" type="slidenum">
              <a:rPr lang="en-US" noProof="1" smtClean="0"/>
              <a:pPr/>
              <a:t>20</a:t>
            </a:fld>
            <a:endParaRPr lang="en-US" noProof="1"/>
          </a:p>
        </p:txBody>
      </p:sp>
    </p:spTree>
    <p:extLst>
      <p:ext uri="{BB962C8B-B14F-4D97-AF65-F5344CB8AC3E}">
        <p14:creationId xmlns:p14="http://schemas.microsoft.com/office/powerpoint/2010/main" val="13009638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9024B7-0AFB-4545-8B12-6CD32E44E5E8}"/>
              </a:ext>
            </a:extLst>
          </p:cNvPr>
          <p:cNvSpPr>
            <a:spLocks noGrp="1"/>
          </p:cNvSpPr>
          <p:nvPr>
            <p:ph type="body" sz="quarter" idx="15"/>
          </p:nvPr>
        </p:nvSpPr>
        <p:spPr/>
        <p:txBody>
          <a:bodyPr/>
          <a:lstStyle/>
          <a:p>
            <a:r>
              <a:rPr lang="en-US" b="1">
                <a:solidFill>
                  <a:srgbClr val="9E2896"/>
                </a:solidFill>
              </a:rPr>
              <a:t>LOCAL TIMESHEET</a:t>
            </a:r>
          </a:p>
        </p:txBody>
      </p:sp>
      <p:sp>
        <p:nvSpPr>
          <p:cNvPr id="10" name="Rectangle: Rounded Corners 9">
            <a:extLst>
              <a:ext uri="{FF2B5EF4-FFF2-40B4-BE49-F238E27FC236}">
                <a16:creationId xmlns:a16="http://schemas.microsoft.com/office/drawing/2014/main" id="{CA350897-7BE7-4BD2-8E50-FB97D093B83B}"/>
              </a:ext>
            </a:extLst>
          </p:cNvPr>
          <p:cNvSpPr/>
          <p:nvPr/>
        </p:nvSpPr>
        <p:spPr>
          <a:xfrm>
            <a:off x="4102216" y="259200"/>
            <a:ext cx="6607783" cy="362092"/>
          </a:xfrm>
          <a:prstGeom prst="roundRect">
            <a:avLst/>
          </a:prstGeom>
          <a:solidFill>
            <a:schemeClr val="tx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b="1" kern="0">
                <a:solidFill>
                  <a:schemeClr val="bg1"/>
                </a:solidFill>
                <a:latin typeface="Bosch Office Sans"/>
              </a:rPr>
              <a:t>5. INPUT DATA</a:t>
            </a:r>
            <a:endParaRPr kumimoji="0" lang="en-US" sz="1800" b="1" i="0" u="none" strike="noStrike" kern="0" cap="none" spc="0" normalizeH="0" baseline="0" noProof="0" dirty="0">
              <a:ln>
                <a:noFill/>
              </a:ln>
              <a:solidFill>
                <a:schemeClr val="bg1"/>
              </a:solidFill>
              <a:effectLst/>
              <a:uLnTx/>
              <a:uFillTx/>
              <a:latin typeface="Bosch Office Sans"/>
              <a:ea typeface="+mn-ea"/>
              <a:cs typeface="+mn-cs"/>
            </a:endParaRPr>
          </a:p>
        </p:txBody>
      </p:sp>
      <p:sp>
        <p:nvSpPr>
          <p:cNvPr id="13" name="Rectangle: Rounded Corners 12">
            <a:extLst>
              <a:ext uri="{FF2B5EF4-FFF2-40B4-BE49-F238E27FC236}">
                <a16:creationId xmlns:a16="http://schemas.microsoft.com/office/drawing/2014/main" id="{E96DEC4D-AE06-4EBA-A1CD-F1432B56F286}"/>
              </a:ext>
            </a:extLst>
          </p:cNvPr>
          <p:cNvSpPr/>
          <p:nvPr/>
        </p:nvSpPr>
        <p:spPr>
          <a:xfrm>
            <a:off x="364264" y="812426"/>
            <a:ext cx="10240671" cy="364467"/>
          </a:xfrm>
          <a:prstGeom prst="roundRect">
            <a:avLst>
              <a:gd name="adj" fmla="val 21474"/>
            </a:avLst>
          </a:prstGeom>
          <a:solidFill>
            <a:schemeClr val="dk1">
              <a:alpha val="39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sz="1400" b="1" kern="0">
                <a:solidFill>
                  <a:schemeClr val="bg1"/>
                </a:solidFill>
                <a:latin typeface="Bosch Office Sans"/>
              </a:rPr>
              <a:t>6</a:t>
            </a:r>
            <a:r>
              <a:rPr kumimoji="0" lang="en-US" sz="1400" b="1" i="0" u="none" strike="noStrike" kern="0" cap="none" spc="0" normalizeH="0" baseline="0" noProof="0">
                <a:ln>
                  <a:noFill/>
                </a:ln>
                <a:solidFill>
                  <a:schemeClr val="bg1"/>
                </a:solidFill>
                <a:effectLst/>
                <a:uLnTx/>
                <a:uFillTx/>
                <a:latin typeface="Bosch Office Sans"/>
              </a:rPr>
              <a:t>.5. CYCLE VIEW</a:t>
            </a:r>
            <a:endParaRPr kumimoji="0" lang="en-US" sz="1400" b="1" i="0" u="none" strike="noStrike" kern="0" cap="none" spc="0" normalizeH="0" baseline="0" noProof="0" dirty="0">
              <a:ln>
                <a:noFill/>
              </a:ln>
              <a:solidFill>
                <a:schemeClr val="bg1"/>
              </a:solidFill>
              <a:effectLst/>
              <a:uLnTx/>
              <a:uFillTx/>
              <a:latin typeface="Bosch Office Sans"/>
            </a:endParaRPr>
          </a:p>
        </p:txBody>
      </p:sp>
      <p:sp>
        <p:nvSpPr>
          <p:cNvPr id="45" name="Rectangle: Rounded Corners 44">
            <a:extLst>
              <a:ext uri="{FF2B5EF4-FFF2-40B4-BE49-F238E27FC236}">
                <a16:creationId xmlns:a16="http://schemas.microsoft.com/office/drawing/2014/main" id="{0F3402F7-D6A6-4C82-A961-B2327756B784}"/>
              </a:ext>
            </a:extLst>
          </p:cNvPr>
          <p:cNvSpPr/>
          <p:nvPr/>
        </p:nvSpPr>
        <p:spPr>
          <a:xfrm>
            <a:off x="364262" y="1192862"/>
            <a:ext cx="3514317" cy="364467"/>
          </a:xfrm>
          <a:prstGeom prst="roundRect">
            <a:avLst>
              <a:gd name="adj" fmla="val 21474"/>
            </a:avLst>
          </a:prstGeom>
          <a:solidFill>
            <a:schemeClr val="bg2">
              <a:lumMod val="60000"/>
              <a:lumOff val="40000"/>
              <a:alpha val="39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sz="1400" b="1" kern="0">
                <a:solidFill>
                  <a:schemeClr val="tx1"/>
                </a:solidFill>
                <a:latin typeface="Bosch Office Sans"/>
              </a:rPr>
              <a:t>6</a:t>
            </a:r>
            <a:r>
              <a:rPr kumimoji="0" lang="en-US" sz="1400" b="1" i="0" u="none" strike="noStrike" kern="0" cap="none" spc="0" normalizeH="0" baseline="0" noProof="0">
                <a:ln>
                  <a:noFill/>
                </a:ln>
                <a:solidFill>
                  <a:schemeClr val="tx1"/>
                </a:solidFill>
                <a:effectLst/>
                <a:uLnTx/>
                <a:uFillTx/>
                <a:latin typeface="Bosch Office Sans"/>
              </a:rPr>
              <a:t>.5.2. FEATURE &amp; SHORT-CUT</a:t>
            </a:r>
            <a:endParaRPr kumimoji="0" lang="en-US" sz="1400" b="1" i="0" u="none" strike="noStrike" kern="0" cap="none" spc="0" normalizeH="0" baseline="0" noProof="0" dirty="0">
              <a:ln>
                <a:noFill/>
              </a:ln>
              <a:solidFill>
                <a:schemeClr val="tx1"/>
              </a:solidFill>
              <a:effectLst/>
              <a:uLnTx/>
              <a:uFillTx/>
              <a:latin typeface="Bosch Office Sans"/>
            </a:endParaRPr>
          </a:p>
        </p:txBody>
      </p:sp>
      <p:sp>
        <p:nvSpPr>
          <p:cNvPr id="11" name="Rectangle: Rounded Corners 10">
            <a:extLst>
              <a:ext uri="{FF2B5EF4-FFF2-40B4-BE49-F238E27FC236}">
                <a16:creationId xmlns:a16="http://schemas.microsoft.com/office/drawing/2014/main" id="{1F0C86B9-22F9-47ED-A9FD-672363E76951}"/>
              </a:ext>
            </a:extLst>
          </p:cNvPr>
          <p:cNvSpPr/>
          <p:nvPr/>
        </p:nvSpPr>
        <p:spPr>
          <a:xfrm>
            <a:off x="3964917" y="1192862"/>
            <a:ext cx="2643479" cy="359069"/>
          </a:xfrm>
          <a:prstGeom prst="roundRect">
            <a:avLst>
              <a:gd name="adj" fmla="val 21474"/>
            </a:avLst>
          </a:prstGeom>
          <a:solidFill>
            <a:srgbClr val="9E2896">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400" b="1" i="0" u="none" strike="noStrike" kern="0" cap="none" spc="0" normalizeH="0" baseline="0" noProof="0">
                <a:ln>
                  <a:noFill/>
                </a:ln>
                <a:solidFill>
                  <a:schemeClr val="tx1"/>
                </a:solidFill>
                <a:effectLst/>
                <a:uLnTx/>
                <a:uFillTx/>
                <a:latin typeface="Bosch Office Sans"/>
              </a:rPr>
              <a:t>DETAIL</a:t>
            </a:r>
            <a:endParaRPr kumimoji="0" lang="en-US" sz="1400" b="1" i="0" u="none" strike="noStrike" kern="0" cap="none" spc="0" normalizeH="0" baseline="0" noProof="0" dirty="0">
              <a:ln>
                <a:noFill/>
              </a:ln>
              <a:solidFill>
                <a:schemeClr val="tx1"/>
              </a:solidFill>
              <a:effectLst/>
              <a:uLnTx/>
              <a:uFillTx/>
              <a:latin typeface="Bosch Office Sans"/>
            </a:endParaRPr>
          </a:p>
        </p:txBody>
      </p:sp>
      <p:sp>
        <p:nvSpPr>
          <p:cNvPr id="8" name="TextBox 7">
            <a:extLst>
              <a:ext uri="{FF2B5EF4-FFF2-40B4-BE49-F238E27FC236}">
                <a16:creationId xmlns:a16="http://schemas.microsoft.com/office/drawing/2014/main" id="{D4CFAA78-97E9-4FD9-A263-1DD8C4DDBFF2}"/>
              </a:ext>
            </a:extLst>
          </p:cNvPr>
          <p:cNvSpPr txBox="1"/>
          <p:nvPr/>
        </p:nvSpPr>
        <p:spPr>
          <a:xfrm>
            <a:off x="364262" y="1806019"/>
            <a:ext cx="10240673" cy="476077"/>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en-US" sz="1400" b="1" kern="0">
                <a:solidFill>
                  <a:srgbClr val="0070C0"/>
                </a:solidFill>
              </a:rPr>
              <a:t>About feature 9 (SAVE), you can find the SAVE button in the bottom or Ctrl+S to save all data in selected cycle</a:t>
            </a:r>
          </a:p>
          <a:p>
            <a:pPr marR="0" algn="l" defTabSz="914400" eaLnBrk="1" fontAlgn="auto" latinLnBrk="0" hangingPunct="1">
              <a:spcBef>
                <a:spcPts val="500"/>
              </a:spcBef>
              <a:spcAft>
                <a:spcPts val="0"/>
              </a:spcAft>
              <a:buClrTx/>
              <a:buSzTx/>
              <a:buFontTx/>
              <a:buNone/>
              <a:tabLst/>
            </a:pPr>
            <a:r>
              <a:rPr kumimoji="0" lang="en-US" sz="1400" b="1" i="0" u="none" strike="noStrike" kern="0" cap="none" spc="0" normalizeH="0" baseline="0" noProof="0">
                <a:ln>
                  <a:noFill/>
                </a:ln>
                <a:solidFill>
                  <a:srgbClr val="0070C0"/>
                </a:solidFill>
                <a:effectLst/>
                <a:uLnTx/>
                <a:uFillTx/>
              </a:rPr>
              <a:t>About f</a:t>
            </a:r>
            <a:r>
              <a:rPr lang="en-US" sz="1400" b="1" kern="0">
                <a:solidFill>
                  <a:srgbClr val="0070C0"/>
                </a:solidFill>
              </a:rPr>
              <a:t>eature 10 (SWITCH CYCLE), you can open the cycle list and switch to the selected cycle</a:t>
            </a:r>
            <a:endParaRPr kumimoji="0" lang="en-US" sz="1400" b="1" i="0" u="none" strike="noStrike" kern="0" cap="none" spc="0" normalizeH="0" baseline="0" noProof="0">
              <a:ln>
                <a:noFill/>
              </a:ln>
              <a:solidFill>
                <a:srgbClr val="0070C0"/>
              </a:solidFill>
              <a:effectLst/>
              <a:uLnTx/>
              <a:uFillTx/>
            </a:endParaRPr>
          </a:p>
        </p:txBody>
      </p:sp>
      <p:pic>
        <p:nvPicPr>
          <p:cNvPr id="24" name="Picture 23">
            <a:extLst>
              <a:ext uri="{FF2B5EF4-FFF2-40B4-BE49-F238E27FC236}">
                <a16:creationId xmlns:a16="http://schemas.microsoft.com/office/drawing/2014/main" id="{70FB190D-0E82-4241-88FB-CF766B5923FB}"/>
              </a:ext>
            </a:extLst>
          </p:cNvPr>
          <p:cNvPicPr>
            <a:picLocks noChangeAspect="1"/>
          </p:cNvPicPr>
          <p:nvPr/>
        </p:nvPicPr>
        <p:blipFill>
          <a:blip r:embed="rId2"/>
          <a:stretch>
            <a:fillRect/>
          </a:stretch>
        </p:blipFill>
        <p:spPr>
          <a:xfrm>
            <a:off x="5081523" y="3680665"/>
            <a:ext cx="5280381" cy="1677522"/>
          </a:xfrm>
          <a:prstGeom prst="rect">
            <a:avLst/>
          </a:prstGeom>
        </p:spPr>
      </p:pic>
      <p:sp>
        <p:nvSpPr>
          <p:cNvPr id="28" name="TextBox 27">
            <a:extLst>
              <a:ext uri="{FF2B5EF4-FFF2-40B4-BE49-F238E27FC236}">
                <a16:creationId xmlns:a16="http://schemas.microsoft.com/office/drawing/2014/main" id="{3975ACAD-19D7-4752-B0D2-44E5D08C4A4A}"/>
              </a:ext>
            </a:extLst>
          </p:cNvPr>
          <p:cNvSpPr txBox="1"/>
          <p:nvPr/>
        </p:nvSpPr>
        <p:spPr>
          <a:xfrm>
            <a:off x="4504772" y="3193756"/>
            <a:ext cx="1281693" cy="46530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en-US" sz="1400" b="1" kern="0">
                <a:solidFill>
                  <a:srgbClr val="00512A"/>
                </a:solidFill>
              </a:rPr>
              <a:t>SELECTED CYCLE</a:t>
            </a:r>
            <a:endParaRPr kumimoji="0" lang="en-US" sz="1400" b="1" u="none" strike="noStrike" kern="0" cap="none" spc="0" normalizeH="0" baseline="0" noProof="0">
              <a:ln>
                <a:noFill/>
              </a:ln>
              <a:solidFill>
                <a:srgbClr val="00512A"/>
              </a:solidFill>
              <a:effectLst/>
              <a:uLnTx/>
              <a:uFillTx/>
            </a:endParaRPr>
          </a:p>
        </p:txBody>
      </p:sp>
      <p:sp>
        <p:nvSpPr>
          <p:cNvPr id="29" name="TextBox 28">
            <a:extLst>
              <a:ext uri="{FF2B5EF4-FFF2-40B4-BE49-F238E27FC236}">
                <a16:creationId xmlns:a16="http://schemas.microsoft.com/office/drawing/2014/main" id="{8EEFF4A6-7FD6-4CCE-B3AF-1E0BB5F18D40}"/>
              </a:ext>
            </a:extLst>
          </p:cNvPr>
          <p:cNvSpPr txBox="1"/>
          <p:nvPr/>
        </p:nvSpPr>
        <p:spPr>
          <a:xfrm>
            <a:off x="9155090" y="3302650"/>
            <a:ext cx="1049875" cy="46530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en-US" sz="1400" b="1" kern="0">
                <a:solidFill>
                  <a:srgbClr val="00512A"/>
                </a:solidFill>
              </a:rPr>
              <a:t>SAVE BUTTON</a:t>
            </a:r>
            <a:endParaRPr kumimoji="0" lang="en-US" sz="1400" b="1" u="none" strike="noStrike" kern="0" cap="none" spc="0" normalizeH="0" baseline="0" noProof="0">
              <a:ln>
                <a:noFill/>
              </a:ln>
              <a:solidFill>
                <a:srgbClr val="00512A"/>
              </a:solidFill>
              <a:effectLst/>
              <a:uLnTx/>
              <a:uFillTx/>
            </a:endParaRPr>
          </a:p>
        </p:txBody>
      </p:sp>
      <p:pic>
        <p:nvPicPr>
          <p:cNvPr id="30" name="Picture 29">
            <a:extLst>
              <a:ext uri="{FF2B5EF4-FFF2-40B4-BE49-F238E27FC236}">
                <a16:creationId xmlns:a16="http://schemas.microsoft.com/office/drawing/2014/main" id="{B5EA062B-15CB-4911-A9C5-ACF39102D9BA}"/>
              </a:ext>
            </a:extLst>
          </p:cNvPr>
          <p:cNvPicPr>
            <a:picLocks noChangeAspect="1"/>
          </p:cNvPicPr>
          <p:nvPr/>
        </p:nvPicPr>
        <p:blipFill>
          <a:blip r:embed="rId3"/>
          <a:stretch>
            <a:fillRect/>
          </a:stretch>
        </p:blipFill>
        <p:spPr>
          <a:xfrm>
            <a:off x="259200" y="3013469"/>
            <a:ext cx="2182685" cy="2344718"/>
          </a:xfrm>
          <a:prstGeom prst="rect">
            <a:avLst/>
          </a:prstGeom>
        </p:spPr>
      </p:pic>
      <p:pic>
        <p:nvPicPr>
          <p:cNvPr id="33" name="Picture 32">
            <a:extLst>
              <a:ext uri="{FF2B5EF4-FFF2-40B4-BE49-F238E27FC236}">
                <a16:creationId xmlns:a16="http://schemas.microsoft.com/office/drawing/2014/main" id="{1C222555-3548-467F-A89E-ACD770785D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089111">
            <a:off x="1243951" y="3180880"/>
            <a:ext cx="578446" cy="578446"/>
          </a:xfrm>
          <a:prstGeom prst="rect">
            <a:avLst/>
          </a:prstGeom>
        </p:spPr>
      </p:pic>
      <p:sp>
        <p:nvSpPr>
          <p:cNvPr id="2" name="Arrow: Bent-Up 1">
            <a:extLst>
              <a:ext uri="{FF2B5EF4-FFF2-40B4-BE49-F238E27FC236}">
                <a16:creationId xmlns:a16="http://schemas.microsoft.com/office/drawing/2014/main" id="{90182564-BCB9-4030-B5B7-D4EDCF45E303}"/>
              </a:ext>
            </a:extLst>
          </p:cNvPr>
          <p:cNvSpPr/>
          <p:nvPr/>
        </p:nvSpPr>
        <p:spPr>
          <a:xfrm>
            <a:off x="1728163" y="3643571"/>
            <a:ext cx="3205795" cy="523890"/>
          </a:xfrm>
          <a:prstGeom prst="bentUp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7" name="Arrow: Bent-Up 16">
            <a:extLst>
              <a:ext uri="{FF2B5EF4-FFF2-40B4-BE49-F238E27FC236}">
                <a16:creationId xmlns:a16="http://schemas.microsoft.com/office/drawing/2014/main" id="{6441F228-778D-427F-B7D3-B8D40604FFD0}"/>
              </a:ext>
            </a:extLst>
          </p:cNvPr>
          <p:cNvSpPr/>
          <p:nvPr/>
        </p:nvSpPr>
        <p:spPr>
          <a:xfrm>
            <a:off x="7838175" y="3767959"/>
            <a:ext cx="1841853" cy="1183801"/>
          </a:xfrm>
          <a:prstGeom prst="bentUpArrow">
            <a:avLst>
              <a:gd name="adj1" fmla="val 10351"/>
              <a:gd name="adj2" fmla="val 14345"/>
              <a:gd name="adj3" fmla="val 1368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8" name="Arrow: Bent-Up 17">
            <a:extLst>
              <a:ext uri="{FF2B5EF4-FFF2-40B4-BE49-F238E27FC236}">
                <a16:creationId xmlns:a16="http://schemas.microsoft.com/office/drawing/2014/main" id="{FBBE4563-0A78-45DB-9EF0-971B463245E5}"/>
              </a:ext>
            </a:extLst>
          </p:cNvPr>
          <p:cNvSpPr/>
          <p:nvPr/>
        </p:nvSpPr>
        <p:spPr>
          <a:xfrm rot="16200000">
            <a:off x="4998956" y="3719320"/>
            <a:ext cx="1575019" cy="523890"/>
          </a:xfrm>
          <a:prstGeom prst="bentUp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4" name="Slide Number Placeholder 3">
            <a:extLst>
              <a:ext uri="{FF2B5EF4-FFF2-40B4-BE49-F238E27FC236}">
                <a16:creationId xmlns:a16="http://schemas.microsoft.com/office/drawing/2014/main" id="{1F5DBFF2-1DFC-428B-87B4-E4F037F4530F}"/>
              </a:ext>
            </a:extLst>
          </p:cNvPr>
          <p:cNvSpPr>
            <a:spLocks noGrp="1"/>
          </p:cNvSpPr>
          <p:nvPr>
            <p:ph type="sldNum" sz="quarter" idx="12"/>
          </p:nvPr>
        </p:nvSpPr>
        <p:spPr/>
        <p:txBody>
          <a:bodyPr/>
          <a:lstStyle/>
          <a:p>
            <a:fld id="{4898AEC0-503E-4FA4-859C-D0F72D6E3F79}" type="slidenum">
              <a:rPr lang="en-US" noProof="1" smtClean="0"/>
              <a:pPr/>
              <a:t>21</a:t>
            </a:fld>
            <a:endParaRPr lang="en-US" noProof="1"/>
          </a:p>
        </p:txBody>
      </p:sp>
    </p:spTree>
    <p:extLst>
      <p:ext uri="{BB962C8B-B14F-4D97-AF65-F5344CB8AC3E}">
        <p14:creationId xmlns:p14="http://schemas.microsoft.com/office/powerpoint/2010/main" val="27281560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9024B7-0AFB-4545-8B12-6CD32E44E5E8}"/>
              </a:ext>
            </a:extLst>
          </p:cNvPr>
          <p:cNvSpPr>
            <a:spLocks noGrp="1"/>
          </p:cNvSpPr>
          <p:nvPr>
            <p:ph type="body" sz="quarter" idx="15"/>
          </p:nvPr>
        </p:nvSpPr>
        <p:spPr/>
        <p:txBody>
          <a:bodyPr/>
          <a:lstStyle/>
          <a:p>
            <a:r>
              <a:rPr lang="en-US" b="1">
                <a:solidFill>
                  <a:srgbClr val="9E2896"/>
                </a:solidFill>
              </a:rPr>
              <a:t>LOCAL TIMESHEET</a:t>
            </a:r>
          </a:p>
        </p:txBody>
      </p:sp>
      <p:sp>
        <p:nvSpPr>
          <p:cNvPr id="10" name="Rectangle: Rounded Corners 9">
            <a:extLst>
              <a:ext uri="{FF2B5EF4-FFF2-40B4-BE49-F238E27FC236}">
                <a16:creationId xmlns:a16="http://schemas.microsoft.com/office/drawing/2014/main" id="{CA350897-7BE7-4BD2-8E50-FB97D093B83B}"/>
              </a:ext>
            </a:extLst>
          </p:cNvPr>
          <p:cNvSpPr/>
          <p:nvPr/>
        </p:nvSpPr>
        <p:spPr>
          <a:xfrm>
            <a:off x="4102216" y="259200"/>
            <a:ext cx="6607783" cy="362092"/>
          </a:xfrm>
          <a:prstGeom prst="roundRect">
            <a:avLst/>
          </a:prstGeom>
          <a:solidFill>
            <a:schemeClr val="tx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b="1" kern="0">
                <a:solidFill>
                  <a:schemeClr val="bg1"/>
                </a:solidFill>
                <a:latin typeface="Bosch Office Sans"/>
              </a:rPr>
              <a:t>5. INPUT DATA</a:t>
            </a:r>
            <a:endParaRPr kumimoji="0" lang="en-US" sz="1800" b="1" i="0" u="none" strike="noStrike" kern="0" cap="none" spc="0" normalizeH="0" baseline="0" noProof="0" dirty="0">
              <a:ln>
                <a:noFill/>
              </a:ln>
              <a:solidFill>
                <a:schemeClr val="bg1"/>
              </a:solidFill>
              <a:effectLst/>
              <a:uLnTx/>
              <a:uFillTx/>
              <a:latin typeface="Bosch Office Sans"/>
              <a:ea typeface="+mn-ea"/>
              <a:cs typeface="+mn-cs"/>
            </a:endParaRPr>
          </a:p>
        </p:txBody>
      </p:sp>
      <p:sp>
        <p:nvSpPr>
          <p:cNvPr id="13" name="Rectangle: Rounded Corners 12">
            <a:extLst>
              <a:ext uri="{FF2B5EF4-FFF2-40B4-BE49-F238E27FC236}">
                <a16:creationId xmlns:a16="http://schemas.microsoft.com/office/drawing/2014/main" id="{E96DEC4D-AE06-4EBA-A1CD-F1432B56F286}"/>
              </a:ext>
            </a:extLst>
          </p:cNvPr>
          <p:cNvSpPr/>
          <p:nvPr/>
        </p:nvSpPr>
        <p:spPr>
          <a:xfrm>
            <a:off x="364264" y="812426"/>
            <a:ext cx="10240671" cy="364467"/>
          </a:xfrm>
          <a:prstGeom prst="roundRect">
            <a:avLst>
              <a:gd name="adj" fmla="val 21474"/>
            </a:avLst>
          </a:prstGeom>
          <a:solidFill>
            <a:schemeClr val="dk1">
              <a:alpha val="39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sz="1400" b="1" kern="0">
                <a:solidFill>
                  <a:schemeClr val="bg1"/>
                </a:solidFill>
                <a:latin typeface="Bosch Office Sans"/>
              </a:rPr>
              <a:t>6</a:t>
            </a:r>
            <a:r>
              <a:rPr kumimoji="0" lang="en-US" sz="1400" b="1" i="0" u="none" strike="noStrike" kern="0" cap="none" spc="0" normalizeH="0" baseline="0" noProof="0">
                <a:ln>
                  <a:noFill/>
                </a:ln>
                <a:solidFill>
                  <a:schemeClr val="bg1"/>
                </a:solidFill>
                <a:effectLst/>
                <a:uLnTx/>
                <a:uFillTx/>
                <a:latin typeface="Bosch Office Sans"/>
              </a:rPr>
              <a:t>.5. CYCLE VIEW</a:t>
            </a:r>
            <a:endParaRPr kumimoji="0" lang="en-US" sz="1400" b="1" i="0" u="none" strike="noStrike" kern="0" cap="none" spc="0" normalizeH="0" baseline="0" noProof="0" dirty="0">
              <a:ln>
                <a:noFill/>
              </a:ln>
              <a:solidFill>
                <a:schemeClr val="bg1"/>
              </a:solidFill>
              <a:effectLst/>
              <a:uLnTx/>
              <a:uFillTx/>
              <a:latin typeface="Bosch Office Sans"/>
            </a:endParaRPr>
          </a:p>
        </p:txBody>
      </p:sp>
      <p:sp>
        <p:nvSpPr>
          <p:cNvPr id="45" name="Rectangle: Rounded Corners 44">
            <a:extLst>
              <a:ext uri="{FF2B5EF4-FFF2-40B4-BE49-F238E27FC236}">
                <a16:creationId xmlns:a16="http://schemas.microsoft.com/office/drawing/2014/main" id="{0F3402F7-D6A6-4C82-A961-B2327756B784}"/>
              </a:ext>
            </a:extLst>
          </p:cNvPr>
          <p:cNvSpPr/>
          <p:nvPr/>
        </p:nvSpPr>
        <p:spPr>
          <a:xfrm>
            <a:off x="364262" y="1192862"/>
            <a:ext cx="3514317" cy="364467"/>
          </a:xfrm>
          <a:prstGeom prst="roundRect">
            <a:avLst>
              <a:gd name="adj" fmla="val 21474"/>
            </a:avLst>
          </a:prstGeom>
          <a:solidFill>
            <a:schemeClr val="bg2">
              <a:lumMod val="60000"/>
              <a:lumOff val="40000"/>
              <a:alpha val="39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sz="1400" b="1" kern="0">
                <a:solidFill>
                  <a:schemeClr val="tx1"/>
                </a:solidFill>
                <a:latin typeface="Bosch Office Sans"/>
              </a:rPr>
              <a:t>6</a:t>
            </a:r>
            <a:r>
              <a:rPr kumimoji="0" lang="en-US" sz="1400" b="1" i="0" u="none" strike="noStrike" kern="0" cap="none" spc="0" normalizeH="0" baseline="0" noProof="0">
                <a:ln>
                  <a:noFill/>
                </a:ln>
                <a:solidFill>
                  <a:schemeClr val="tx1"/>
                </a:solidFill>
                <a:effectLst/>
                <a:uLnTx/>
                <a:uFillTx/>
                <a:latin typeface="Bosch Office Sans"/>
              </a:rPr>
              <a:t>.5.2. FEATURE &amp; SHORT-CUT</a:t>
            </a:r>
            <a:endParaRPr kumimoji="0" lang="en-US" sz="1400" b="1" i="0" u="none" strike="noStrike" kern="0" cap="none" spc="0" normalizeH="0" baseline="0" noProof="0" dirty="0">
              <a:ln>
                <a:noFill/>
              </a:ln>
              <a:solidFill>
                <a:schemeClr val="tx1"/>
              </a:solidFill>
              <a:effectLst/>
              <a:uLnTx/>
              <a:uFillTx/>
              <a:latin typeface="Bosch Office Sans"/>
            </a:endParaRPr>
          </a:p>
        </p:txBody>
      </p:sp>
      <p:sp>
        <p:nvSpPr>
          <p:cNvPr id="11" name="Rectangle: Rounded Corners 10">
            <a:extLst>
              <a:ext uri="{FF2B5EF4-FFF2-40B4-BE49-F238E27FC236}">
                <a16:creationId xmlns:a16="http://schemas.microsoft.com/office/drawing/2014/main" id="{1F0C86B9-22F9-47ED-A9FD-672363E76951}"/>
              </a:ext>
            </a:extLst>
          </p:cNvPr>
          <p:cNvSpPr/>
          <p:nvPr/>
        </p:nvSpPr>
        <p:spPr>
          <a:xfrm>
            <a:off x="3964917" y="1192862"/>
            <a:ext cx="2643479" cy="359069"/>
          </a:xfrm>
          <a:prstGeom prst="roundRect">
            <a:avLst>
              <a:gd name="adj" fmla="val 21474"/>
            </a:avLst>
          </a:prstGeom>
          <a:solidFill>
            <a:srgbClr val="9E2896">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400" b="1" i="0" u="none" strike="noStrike" kern="0" cap="none" spc="0" normalizeH="0" baseline="0" noProof="0">
                <a:ln>
                  <a:noFill/>
                </a:ln>
                <a:solidFill>
                  <a:schemeClr val="tx1"/>
                </a:solidFill>
                <a:effectLst/>
                <a:uLnTx/>
                <a:uFillTx/>
                <a:latin typeface="Bosch Office Sans"/>
              </a:rPr>
              <a:t>DETAIL</a:t>
            </a:r>
            <a:endParaRPr kumimoji="0" lang="en-US" sz="1400" b="1" i="0" u="none" strike="noStrike" kern="0" cap="none" spc="0" normalizeH="0" baseline="0" noProof="0" dirty="0">
              <a:ln>
                <a:noFill/>
              </a:ln>
              <a:solidFill>
                <a:schemeClr val="tx1"/>
              </a:solidFill>
              <a:effectLst/>
              <a:uLnTx/>
              <a:uFillTx/>
              <a:latin typeface="Bosch Office Sans"/>
            </a:endParaRPr>
          </a:p>
        </p:txBody>
      </p:sp>
      <p:sp>
        <p:nvSpPr>
          <p:cNvPr id="8" name="TextBox 7">
            <a:extLst>
              <a:ext uri="{FF2B5EF4-FFF2-40B4-BE49-F238E27FC236}">
                <a16:creationId xmlns:a16="http://schemas.microsoft.com/office/drawing/2014/main" id="{D4CFAA78-97E9-4FD9-A263-1DD8C4DDBFF2}"/>
              </a:ext>
            </a:extLst>
          </p:cNvPr>
          <p:cNvSpPr txBox="1"/>
          <p:nvPr/>
        </p:nvSpPr>
        <p:spPr>
          <a:xfrm>
            <a:off x="364260" y="1711354"/>
            <a:ext cx="10240673" cy="476077"/>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en-US" sz="1400" b="1" kern="0">
                <a:solidFill>
                  <a:srgbClr val="0070C0"/>
                </a:solidFill>
              </a:rPr>
              <a:t>About feature 11 (SHOW WORKING TIME), You can select any row and all working time information of the selected date will be showed</a:t>
            </a:r>
            <a:endParaRPr kumimoji="0" lang="en-US" sz="1400" b="1" i="0" u="none" strike="noStrike" kern="0" cap="none" spc="0" normalizeH="0" baseline="0" noProof="0">
              <a:ln>
                <a:noFill/>
              </a:ln>
              <a:solidFill>
                <a:srgbClr val="0070C0"/>
              </a:solidFill>
              <a:effectLst/>
              <a:uLnTx/>
              <a:uFillTx/>
            </a:endParaRPr>
          </a:p>
        </p:txBody>
      </p:sp>
      <p:pic>
        <p:nvPicPr>
          <p:cNvPr id="4" name="Picture 3">
            <a:extLst>
              <a:ext uri="{FF2B5EF4-FFF2-40B4-BE49-F238E27FC236}">
                <a16:creationId xmlns:a16="http://schemas.microsoft.com/office/drawing/2014/main" id="{49958A59-6708-40D5-AACE-64E55EF2250A}"/>
              </a:ext>
            </a:extLst>
          </p:cNvPr>
          <p:cNvPicPr>
            <a:picLocks noChangeAspect="1"/>
          </p:cNvPicPr>
          <p:nvPr/>
        </p:nvPicPr>
        <p:blipFill>
          <a:blip r:embed="rId2"/>
          <a:stretch>
            <a:fillRect/>
          </a:stretch>
        </p:blipFill>
        <p:spPr>
          <a:xfrm>
            <a:off x="1447678" y="2341456"/>
            <a:ext cx="5788268" cy="3206605"/>
          </a:xfrm>
          <a:prstGeom prst="rect">
            <a:avLst/>
          </a:prstGeom>
        </p:spPr>
      </p:pic>
      <p:cxnSp>
        <p:nvCxnSpPr>
          <p:cNvPr id="6" name="Connector: Curved 5">
            <a:extLst>
              <a:ext uri="{FF2B5EF4-FFF2-40B4-BE49-F238E27FC236}">
                <a16:creationId xmlns:a16="http://schemas.microsoft.com/office/drawing/2014/main" id="{507CDED0-9A6C-4912-B7BB-4A3C77C98C2B}"/>
              </a:ext>
            </a:extLst>
          </p:cNvPr>
          <p:cNvCxnSpPr>
            <a:cxnSpLocks/>
          </p:cNvCxnSpPr>
          <p:nvPr/>
        </p:nvCxnSpPr>
        <p:spPr>
          <a:xfrm rot="10800000">
            <a:off x="2565404" y="3288673"/>
            <a:ext cx="2291373" cy="1041414"/>
          </a:xfrm>
          <a:prstGeom prst="curvedConnector3">
            <a:avLst>
              <a:gd name="adj1" fmla="val 5688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F170374F-21FE-4BCA-B80F-C9F800166E4E}"/>
              </a:ext>
            </a:extLst>
          </p:cNvPr>
          <p:cNvCxnSpPr>
            <a:cxnSpLocks/>
          </p:cNvCxnSpPr>
          <p:nvPr/>
        </p:nvCxnSpPr>
        <p:spPr>
          <a:xfrm rot="10800000">
            <a:off x="2082800" y="2965068"/>
            <a:ext cx="2694025" cy="1365020"/>
          </a:xfrm>
          <a:prstGeom prst="curvedConnector3">
            <a:avLst>
              <a:gd name="adj1" fmla="val 3800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65814ACD-AF77-4D9C-937F-128EB992C740}"/>
              </a:ext>
            </a:extLst>
          </p:cNvPr>
          <p:cNvCxnSpPr>
            <a:cxnSpLocks/>
          </p:cNvCxnSpPr>
          <p:nvPr/>
        </p:nvCxnSpPr>
        <p:spPr>
          <a:xfrm rot="5400000" flipH="1" flipV="1">
            <a:off x="4210032" y="3414586"/>
            <a:ext cx="1562250" cy="268756"/>
          </a:xfrm>
          <a:prstGeom prst="curved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E6D388A3-1904-4068-82F1-BBF94D703A82}"/>
              </a:ext>
            </a:extLst>
          </p:cNvPr>
          <p:cNvCxnSpPr>
            <a:cxnSpLocks/>
          </p:cNvCxnSpPr>
          <p:nvPr/>
        </p:nvCxnSpPr>
        <p:spPr>
          <a:xfrm rot="10800000">
            <a:off x="2735582" y="3991937"/>
            <a:ext cx="2121195" cy="319392"/>
          </a:xfrm>
          <a:prstGeom prst="curvedConnector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C50F404A-7BE5-4CD6-BD01-4F9D45A036B4}"/>
              </a:ext>
            </a:extLst>
          </p:cNvPr>
          <p:cNvSpPr/>
          <p:nvPr/>
        </p:nvSpPr>
        <p:spPr>
          <a:xfrm>
            <a:off x="1438849" y="3481119"/>
            <a:ext cx="1287901" cy="1406527"/>
          </a:xfrm>
          <a:prstGeom prst="roundRect">
            <a:avLst>
              <a:gd name="adj" fmla="val 6386"/>
            </a:avLst>
          </a:prstGeom>
          <a:noFill/>
          <a:ln w="19050"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37" name="Connector: Curved 36">
            <a:extLst>
              <a:ext uri="{FF2B5EF4-FFF2-40B4-BE49-F238E27FC236}">
                <a16:creationId xmlns:a16="http://schemas.microsoft.com/office/drawing/2014/main" id="{4BA8FDB1-4059-4990-8D64-4F070B5F86C1}"/>
              </a:ext>
            </a:extLst>
          </p:cNvPr>
          <p:cNvCxnSpPr>
            <a:cxnSpLocks/>
          </p:cNvCxnSpPr>
          <p:nvPr/>
        </p:nvCxnSpPr>
        <p:spPr>
          <a:xfrm rot="10800000" flipV="1">
            <a:off x="2565402" y="4330088"/>
            <a:ext cx="2291375" cy="717838"/>
          </a:xfrm>
          <a:prstGeom prst="curvedConnector3">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CDD388B7-640A-4162-BEE1-C451C4D9CA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089111">
            <a:off x="4592945" y="4173330"/>
            <a:ext cx="578446" cy="578446"/>
          </a:xfrm>
          <a:prstGeom prst="rect">
            <a:avLst/>
          </a:prstGeom>
        </p:spPr>
      </p:pic>
      <p:sp>
        <p:nvSpPr>
          <p:cNvPr id="19" name="Speech Bubble: Oval 18">
            <a:extLst>
              <a:ext uri="{FF2B5EF4-FFF2-40B4-BE49-F238E27FC236}">
                <a16:creationId xmlns:a16="http://schemas.microsoft.com/office/drawing/2014/main" id="{D664D48F-288F-40B3-B6CB-DBCA9FD5EC6A}"/>
              </a:ext>
            </a:extLst>
          </p:cNvPr>
          <p:cNvSpPr/>
          <p:nvPr/>
        </p:nvSpPr>
        <p:spPr>
          <a:xfrm>
            <a:off x="7871067" y="2089972"/>
            <a:ext cx="2266623" cy="1514475"/>
          </a:xfrm>
          <a:prstGeom prst="wedgeEllipseCallout">
            <a:avLst>
              <a:gd name="adj1" fmla="val -167974"/>
              <a:gd name="adj2" fmla="val 9904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600" b="1" i="0" u="none" strike="noStrike" kern="0" cap="none" spc="0" normalizeH="0" baseline="0" noProof="0">
                <a:ln>
                  <a:noFill/>
                </a:ln>
                <a:solidFill>
                  <a:schemeClr val="bg1"/>
                </a:solidFill>
                <a:effectLst/>
                <a:uLnTx/>
                <a:uFillTx/>
                <a:latin typeface="Bosch Office Sans"/>
                <a:ea typeface="+mn-ea"/>
                <a:cs typeface="+mn-cs"/>
              </a:rPr>
              <a:t>Select any cell in the selected date row</a:t>
            </a:r>
            <a:endParaRPr kumimoji="0" lang="en-US" sz="1600" b="1" i="0" u="none" strike="noStrike" kern="0" cap="none" spc="0" normalizeH="0" baseline="0" noProof="0" dirty="0">
              <a:ln>
                <a:noFill/>
              </a:ln>
              <a:solidFill>
                <a:schemeClr val="bg1"/>
              </a:solidFill>
              <a:effectLst/>
              <a:uLnTx/>
              <a:uFillTx/>
              <a:latin typeface="Bosch Office Sans"/>
              <a:ea typeface="+mn-ea"/>
              <a:cs typeface="+mn-cs"/>
            </a:endParaRPr>
          </a:p>
        </p:txBody>
      </p:sp>
      <p:sp>
        <p:nvSpPr>
          <p:cNvPr id="2" name="Slide Number Placeholder 1">
            <a:extLst>
              <a:ext uri="{FF2B5EF4-FFF2-40B4-BE49-F238E27FC236}">
                <a16:creationId xmlns:a16="http://schemas.microsoft.com/office/drawing/2014/main" id="{12571709-3960-44E3-8898-3DC62AF53CEF}"/>
              </a:ext>
            </a:extLst>
          </p:cNvPr>
          <p:cNvSpPr>
            <a:spLocks noGrp="1"/>
          </p:cNvSpPr>
          <p:nvPr>
            <p:ph type="sldNum" sz="quarter" idx="12"/>
          </p:nvPr>
        </p:nvSpPr>
        <p:spPr/>
        <p:txBody>
          <a:bodyPr/>
          <a:lstStyle/>
          <a:p>
            <a:fld id="{4898AEC0-503E-4FA4-859C-D0F72D6E3F79}" type="slidenum">
              <a:rPr lang="en-US" noProof="1" smtClean="0"/>
              <a:pPr/>
              <a:t>22</a:t>
            </a:fld>
            <a:endParaRPr lang="en-US" noProof="1"/>
          </a:p>
        </p:txBody>
      </p:sp>
    </p:spTree>
    <p:extLst>
      <p:ext uri="{BB962C8B-B14F-4D97-AF65-F5344CB8AC3E}">
        <p14:creationId xmlns:p14="http://schemas.microsoft.com/office/powerpoint/2010/main" val="3625788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9024B7-0AFB-4545-8B12-6CD32E44E5E8}"/>
              </a:ext>
            </a:extLst>
          </p:cNvPr>
          <p:cNvSpPr>
            <a:spLocks noGrp="1"/>
          </p:cNvSpPr>
          <p:nvPr>
            <p:ph type="body" sz="quarter" idx="15"/>
          </p:nvPr>
        </p:nvSpPr>
        <p:spPr/>
        <p:txBody>
          <a:bodyPr/>
          <a:lstStyle/>
          <a:p>
            <a:r>
              <a:rPr lang="en-US" b="1">
                <a:solidFill>
                  <a:srgbClr val="9E2896"/>
                </a:solidFill>
              </a:rPr>
              <a:t>LOCAL TIMESHEET</a:t>
            </a:r>
          </a:p>
        </p:txBody>
      </p:sp>
      <p:sp>
        <p:nvSpPr>
          <p:cNvPr id="10" name="Rectangle: Rounded Corners 9">
            <a:extLst>
              <a:ext uri="{FF2B5EF4-FFF2-40B4-BE49-F238E27FC236}">
                <a16:creationId xmlns:a16="http://schemas.microsoft.com/office/drawing/2014/main" id="{CA350897-7BE7-4BD2-8E50-FB97D093B83B}"/>
              </a:ext>
            </a:extLst>
          </p:cNvPr>
          <p:cNvSpPr/>
          <p:nvPr/>
        </p:nvSpPr>
        <p:spPr>
          <a:xfrm>
            <a:off x="4102216" y="259200"/>
            <a:ext cx="6607783" cy="362092"/>
          </a:xfrm>
          <a:prstGeom prst="roundRect">
            <a:avLst/>
          </a:prstGeom>
          <a:solidFill>
            <a:schemeClr val="tx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b="1" kern="0">
                <a:solidFill>
                  <a:schemeClr val="bg1"/>
                </a:solidFill>
                <a:latin typeface="Bosch Office Sans"/>
              </a:rPr>
              <a:t>7. SUBMIT DATA</a:t>
            </a:r>
            <a:endParaRPr kumimoji="0" lang="en-US" sz="1800" b="1" i="0" u="none" strike="noStrike" kern="0" cap="none" spc="0" normalizeH="0" baseline="0" noProof="0" dirty="0">
              <a:ln>
                <a:noFill/>
              </a:ln>
              <a:solidFill>
                <a:schemeClr val="bg1"/>
              </a:solidFill>
              <a:effectLst/>
              <a:uLnTx/>
              <a:uFillTx/>
              <a:latin typeface="Bosch Office Sans"/>
              <a:ea typeface="+mn-ea"/>
              <a:cs typeface="+mn-cs"/>
            </a:endParaRPr>
          </a:p>
        </p:txBody>
      </p:sp>
      <p:pic>
        <p:nvPicPr>
          <p:cNvPr id="4" name="Picture 3">
            <a:extLst>
              <a:ext uri="{FF2B5EF4-FFF2-40B4-BE49-F238E27FC236}">
                <a16:creationId xmlns:a16="http://schemas.microsoft.com/office/drawing/2014/main" id="{19330BA3-5448-4D24-994F-4BEC3381DE95}"/>
              </a:ext>
            </a:extLst>
          </p:cNvPr>
          <p:cNvPicPr>
            <a:picLocks noChangeAspect="1"/>
          </p:cNvPicPr>
          <p:nvPr/>
        </p:nvPicPr>
        <p:blipFill>
          <a:blip r:embed="rId3"/>
          <a:stretch>
            <a:fillRect/>
          </a:stretch>
        </p:blipFill>
        <p:spPr>
          <a:xfrm>
            <a:off x="561439" y="969157"/>
            <a:ext cx="6088969" cy="3373189"/>
          </a:xfrm>
          <a:prstGeom prst="rect">
            <a:avLst/>
          </a:prstGeom>
        </p:spPr>
      </p:pic>
      <p:pic>
        <p:nvPicPr>
          <p:cNvPr id="5" name="Picture 4">
            <a:extLst>
              <a:ext uri="{FF2B5EF4-FFF2-40B4-BE49-F238E27FC236}">
                <a16:creationId xmlns:a16="http://schemas.microsoft.com/office/drawing/2014/main" id="{53B50374-B58E-4D96-BC5A-E02F6D540E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089111">
            <a:off x="5558741" y="1276999"/>
            <a:ext cx="447443" cy="447443"/>
          </a:xfrm>
          <a:prstGeom prst="rect">
            <a:avLst/>
          </a:prstGeom>
        </p:spPr>
      </p:pic>
      <p:pic>
        <p:nvPicPr>
          <p:cNvPr id="6" name="Picture 5">
            <a:extLst>
              <a:ext uri="{FF2B5EF4-FFF2-40B4-BE49-F238E27FC236}">
                <a16:creationId xmlns:a16="http://schemas.microsoft.com/office/drawing/2014/main" id="{8C5B2638-AC2E-44E0-BCF9-359F2C4399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089111">
            <a:off x="4572720" y="2992714"/>
            <a:ext cx="447443" cy="447443"/>
          </a:xfrm>
          <a:prstGeom prst="rect">
            <a:avLst/>
          </a:prstGeom>
        </p:spPr>
      </p:pic>
      <p:pic>
        <p:nvPicPr>
          <p:cNvPr id="7" name="Picture 6">
            <a:extLst>
              <a:ext uri="{FF2B5EF4-FFF2-40B4-BE49-F238E27FC236}">
                <a16:creationId xmlns:a16="http://schemas.microsoft.com/office/drawing/2014/main" id="{39CF622C-694B-4968-918B-CA711823F1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089111">
            <a:off x="5993552" y="4054886"/>
            <a:ext cx="447443" cy="447443"/>
          </a:xfrm>
          <a:prstGeom prst="rect">
            <a:avLst/>
          </a:prstGeom>
        </p:spPr>
      </p:pic>
      <p:sp>
        <p:nvSpPr>
          <p:cNvPr id="2" name="Dodecagon 1">
            <a:extLst>
              <a:ext uri="{FF2B5EF4-FFF2-40B4-BE49-F238E27FC236}">
                <a16:creationId xmlns:a16="http://schemas.microsoft.com/office/drawing/2014/main" id="{8B3048A9-44DE-45E0-8912-8F41D4C0DC78}"/>
              </a:ext>
            </a:extLst>
          </p:cNvPr>
          <p:cNvSpPr/>
          <p:nvPr/>
        </p:nvSpPr>
        <p:spPr>
          <a:xfrm>
            <a:off x="5293486" y="1296366"/>
            <a:ext cx="274320" cy="274320"/>
          </a:xfrm>
          <a:prstGeom prst="dodecagon">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800" b="1" i="0" u="none" strike="noStrike" kern="0" cap="none" spc="0" normalizeH="0" baseline="0" noProof="0">
                <a:ln>
                  <a:noFill/>
                </a:ln>
                <a:solidFill>
                  <a:srgbClr val="000000"/>
                </a:solidFill>
                <a:effectLst/>
                <a:uLnTx/>
                <a:uFillTx/>
                <a:latin typeface="Bosch Office Sans"/>
                <a:ea typeface="+mn-ea"/>
                <a:cs typeface="+mn-cs"/>
              </a:rPr>
              <a:t>1</a:t>
            </a:r>
            <a:endParaRPr kumimoji="0" lang="en-US" sz="1800" b="1"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9" name="Dodecagon 8">
            <a:extLst>
              <a:ext uri="{FF2B5EF4-FFF2-40B4-BE49-F238E27FC236}">
                <a16:creationId xmlns:a16="http://schemas.microsoft.com/office/drawing/2014/main" id="{39CAEC42-FD5E-41E2-B8B6-F0F68A12F8B4}"/>
              </a:ext>
            </a:extLst>
          </p:cNvPr>
          <p:cNvSpPr/>
          <p:nvPr/>
        </p:nvSpPr>
        <p:spPr>
          <a:xfrm>
            <a:off x="4498790" y="2781624"/>
            <a:ext cx="274320" cy="274320"/>
          </a:xfrm>
          <a:prstGeom prst="dodecagon">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b="1" kern="0">
                <a:solidFill>
                  <a:srgbClr val="000000"/>
                </a:solidFill>
                <a:latin typeface="Bosch Office Sans"/>
              </a:rPr>
              <a:t>2</a:t>
            </a:r>
            <a:endParaRPr kumimoji="0" lang="en-US" sz="1800" b="1"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1" name="Dodecagon 10">
            <a:extLst>
              <a:ext uri="{FF2B5EF4-FFF2-40B4-BE49-F238E27FC236}">
                <a16:creationId xmlns:a16="http://schemas.microsoft.com/office/drawing/2014/main" id="{3D3097AD-1002-40E7-BF20-4DF0CA170EF6}"/>
              </a:ext>
            </a:extLst>
          </p:cNvPr>
          <p:cNvSpPr/>
          <p:nvPr/>
        </p:nvSpPr>
        <p:spPr>
          <a:xfrm>
            <a:off x="5645302" y="3737171"/>
            <a:ext cx="274320" cy="274320"/>
          </a:xfrm>
          <a:prstGeom prst="dodecagon">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b="1" kern="0">
                <a:solidFill>
                  <a:srgbClr val="000000"/>
                </a:solidFill>
                <a:latin typeface="Bosch Office Sans"/>
              </a:rPr>
              <a:t>3</a:t>
            </a:r>
            <a:endParaRPr kumimoji="0" lang="en-US" sz="1800" b="1"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2" name="Speech Bubble: Oval 11">
            <a:extLst>
              <a:ext uri="{FF2B5EF4-FFF2-40B4-BE49-F238E27FC236}">
                <a16:creationId xmlns:a16="http://schemas.microsoft.com/office/drawing/2014/main" id="{EC324B0F-2AFC-4EE5-95C9-6E3FEAE7916B}"/>
              </a:ext>
            </a:extLst>
          </p:cNvPr>
          <p:cNvSpPr/>
          <p:nvPr/>
        </p:nvSpPr>
        <p:spPr>
          <a:xfrm>
            <a:off x="259200" y="790872"/>
            <a:ext cx="2463503" cy="1171487"/>
          </a:xfrm>
          <a:prstGeom prst="wedgeEllipseCallout">
            <a:avLst>
              <a:gd name="adj1" fmla="val 32535"/>
              <a:gd name="adj2" fmla="val 228931"/>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050" b="1" i="0" u="none" strike="noStrike" kern="0" cap="none" spc="0" normalizeH="0" baseline="0" noProof="0">
                <a:ln>
                  <a:noFill/>
                </a:ln>
                <a:solidFill>
                  <a:schemeClr val="bg1"/>
                </a:solidFill>
                <a:effectLst/>
                <a:uLnTx/>
                <a:uFillTx/>
                <a:latin typeface="Bosch Office Sans"/>
                <a:ea typeface="+mn-ea"/>
                <a:cs typeface="+mn-cs"/>
              </a:rPr>
              <a:t>Open the local excel local timesheet file to check your data by your-self</a:t>
            </a:r>
            <a:endParaRPr kumimoji="0" lang="en-US" sz="1050" b="1" i="0" u="none" strike="noStrike" kern="0" cap="none" spc="0" normalizeH="0" baseline="0" noProof="0" dirty="0">
              <a:ln>
                <a:noFill/>
              </a:ln>
              <a:solidFill>
                <a:schemeClr val="bg1"/>
              </a:solidFill>
              <a:effectLst/>
              <a:uLnTx/>
              <a:uFillTx/>
              <a:latin typeface="Bosch Office Sans"/>
              <a:ea typeface="+mn-ea"/>
              <a:cs typeface="+mn-cs"/>
            </a:endParaRPr>
          </a:p>
        </p:txBody>
      </p:sp>
      <p:pic>
        <p:nvPicPr>
          <p:cNvPr id="13" name="Picture 12">
            <a:extLst>
              <a:ext uri="{FF2B5EF4-FFF2-40B4-BE49-F238E27FC236}">
                <a16:creationId xmlns:a16="http://schemas.microsoft.com/office/drawing/2014/main" id="{27094C25-C896-4A5B-B730-E3B0AE6733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089111">
            <a:off x="2201330" y="4085421"/>
            <a:ext cx="447443" cy="447443"/>
          </a:xfrm>
          <a:prstGeom prst="rect">
            <a:avLst/>
          </a:prstGeom>
        </p:spPr>
      </p:pic>
      <p:pic>
        <p:nvPicPr>
          <p:cNvPr id="14" name="Picture 13">
            <a:extLst>
              <a:ext uri="{FF2B5EF4-FFF2-40B4-BE49-F238E27FC236}">
                <a16:creationId xmlns:a16="http://schemas.microsoft.com/office/drawing/2014/main" id="{D5E35C98-4EE4-46EE-81A6-4BF84799075A}"/>
              </a:ext>
            </a:extLst>
          </p:cNvPr>
          <p:cNvPicPr>
            <a:picLocks noChangeAspect="1"/>
          </p:cNvPicPr>
          <p:nvPr/>
        </p:nvPicPr>
        <p:blipFill rotWithShape="1">
          <a:blip r:embed="rId5"/>
          <a:srcRect l="48256" t="53009" r="26508" b="16957"/>
          <a:stretch/>
        </p:blipFill>
        <p:spPr>
          <a:xfrm>
            <a:off x="7901769" y="820088"/>
            <a:ext cx="2064701" cy="1361263"/>
          </a:xfrm>
          <a:prstGeom prst="rect">
            <a:avLst/>
          </a:prstGeom>
        </p:spPr>
      </p:pic>
      <p:pic>
        <p:nvPicPr>
          <p:cNvPr id="16" name="Picture 15">
            <a:extLst>
              <a:ext uri="{FF2B5EF4-FFF2-40B4-BE49-F238E27FC236}">
                <a16:creationId xmlns:a16="http://schemas.microsoft.com/office/drawing/2014/main" id="{8248E197-85E8-4A50-B8FF-CFF8EC5DF290}"/>
              </a:ext>
            </a:extLst>
          </p:cNvPr>
          <p:cNvPicPr>
            <a:picLocks noChangeAspect="1"/>
          </p:cNvPicPr>
          <p:nvPr/>
        </p:nvPicPr>
        <p:blipFill>
          <a:blip r:embed="rId6"/>
          <a:stretch>
            <a:fillRect/>
          </a:stretch>
        </p:blipFill>
        <p:spPr>
          <a:xfrm>
            <a:off x="7681993" y="2596043"/>
            <a:ext cx="2504252" cy="978525"/>
          </a:xfrm>
          <a:prstGeom prst="rect">
            <a:avLst/>
          </a:prstGeom>
        </p:spPr>
      </p:pic>
      <p:pic>
        <p:nvPicPr>
          <p:cNvPr id="18" name="Picture 17">
            <a:extLst>
              <a:ext uri="{FF2B5EF4-FFF2-40B4-BE49-F238E27FC236}">
                <a16:creationId xmlns:a16="http://schemas.microsoft.com/office/drawing/2014/main" id="{FF2BC104-D7C8-4AD9-8A5D-6CCB60D72587}"/>
              </a:ext>
            </a:extLst>
          </p:cNvPr>
          <p:cNvPicPr>
            <a:picLocks noChangeAspect="1"/>
          </p:cNvPicPr>
          <p:nvPr/>
        </p:nvPicPr>
        <p:blipFill rotWithShape="1">
          <a:blip r:embed="rId7"/>
          <a:srcRect l="53562" t="57827" r="32473" b="17460"/>
          <a:stretch/>
        </p:blipFill>
        <p:spPr>
          <a:xfrm>
            <a:off x="8168146" y="3855917"/>
            <a:ext cx="1531946" cy="1501753"/>
          </a:xfrm>
          <a:prstGeom prst="rect">
            <a:avLst/>
          </a:prstGeom>
        </p:spPr>
      </p:pic>
      <p:cxnSp>
        <p:nvCxnSpPr>
          <p:cNvPr id="19" name="Straight Arrow Connector 18">
            <a:extLst>
              <a:ext uri="{FF2B5EF4-FFF2-40B4-BE49-F238E27FC236}">
                <a16:creationId xmlns:a16="http://schemas.microsoft.com/office/drawing/2014/main" id="{D4DCC12F-2024-47D6-806C-01BF38E03949}"/>
              </a:ext>
            </a:extLst>
          </p:cNvPr>
          <p:cNvCxnSpPr>
            <a:cxnSpLocks/>
          </p:cNvCxnSpPr>
          <p:nvPr/>
        </p:nvCxnSpPr>
        <p:spPr>
          <a:xfrm>
            <a:off x="6650408" y="1500719"/>
            <a:ext cx="20321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E22EB21-BE77-4580-9CF6-F44751C96C43}"/>
              </a:ext>
            </a:extLst>
          </p:cNvPr>
          <p:cNvCxnSpPr>
            <a:cxnSpLocks/>
            <a:stCxn id="14" idx="2"/>
            <a:endCxn id="16" idx="0"/>
          </p:cNvCxnSpPr>
          <p:nvPr/>
        </p:nvCxnSpPr>
        <p:spPr>
          <a:xfrm flipH="1">
            <a:off x="8934119" y="2181351"/>
            <a:ext cx="1" cy="4146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9233927-9E1A-4810-AAB5-51EFC01D9375}"/>
              </a:ext>
            </a:extLst>
          </p:cNvPr>
          <p:cNvCxnSpPr>
            <a:cxnSpLocks/>
            <a:stCxn id="16" idx="2"/>
            <a:endCxn id="18" idx="0"/>
          </p:cNvCxnSpPr>
          <p:nvPr/>
        </p:nvCxnSpPr>
        <p:spPr>
          <a:xfrm>
            <a:off x="8934119" y="3574568"/>
            <a:ext cx="0" cy="2813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5662C80-380A-4438-AB81-C65C81BA8B04}"/>
              </a:ext>
            </a:extLst>
          </p:cNvPr>
          <p:cNvSpPr/>
          <p:nvPr/>
        </p:nvSpPr>
        <p:spPr>
          <a:xfrm>
            <a:off x="2342290" y="4550585"/>
            <a:ext cx="4313000" cy="950261"/>
          </a:xfrm>
          <a:prstGeom prst="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400" b="1" i="0" u="none" strike="noStrike" kern="0" cap="none" spc="0" normalizeH="0" baseline="0" noProof="0">
                <a:ln>
                  <a:noFill/>
                </a:ln>
                <a:solidFill>
                  <a:srgbClr val="000000"/>
                </a:solidFill>
                <a:effectLst/>
                <a:uLnTx/>
                <a:uFillTx/>
                <a:latin typeface="Bosch Office Sans"/>
                <a:ea typeface="+mn-ea"/>
                <a:cs typeface="+mn-cs"/>
              </a:rPr>
              <a:t>Submit all data in selected cycle </a:t>
            </a:r>
            <a:r>
              <a:rPr lang="en-US" sz="1400" b="1" kern="0">
                <a:solidFill>
                  <a:srgbClr val="000000"/>
                </a:solidFill>
                <a:latin typeface="Bosch Office Sans"/>
              </a:rPr>
              <a:t>to the server</a:t>
            </a:r>
            <a:endParaRPr kumimoji="0" lang="en-US" sz="1400" b="1"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4" name="Rectangle 33">
            <a:extLst>
              <a:ext uri="{FF2B5EF4-FFF2-40B4-BE49-F238E27FC236}">
                <a16:creationId xmlns:a16="http://schemas.microsoft.com/office/drawing/2014/main" id="{1C7F7114-5820-43A3-A630-061EC8BA32DB}"/>
              </a:ext>
            </a:extLst>
          </p:cNvPr>
          <p:cNvSpPr/>
          <p:nvPr/>
        </p:nvSpPr>
        <p:spPr>
          <a:xfrm>
            <a:off x="2342290" y="4550585"/>
            <a:ext cx="1191451" cy="284038"/>
          </a:xfrm>
          <a:prstGeom prst="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1" i="0" u="none" strike="noStrike" kern="0" cap="none" spc="0" normalizeH="0" baseline="0" noProof="0">
                <a:ln>
                  <a:noFill/>
                </a:ln>
                <a:solidFill>
                  <a:schemeClr val="bg1"/>
                </a:solidFill>
                <a:effectLst/>
                <a:uLnTx/>
                <a:uFillTx/>
                <a:latin typeface="Bosch Office Sans"/>
                <a:ea typeface="+mn-ea"/>
                <a:cs typeface="+mn-cs"/>
              </a:rPr>
              <a:t>READ ME</a:t>
            </a:r>
            <a:endParaRPr kumimoji="0" lang="en-US" sz="1200" b="1" i="0" u="none" strike="noStrike" kern="0" cap="none" spc="0" normalizeH="0" baseline="0" noProof="0" dirty="0">
              <a:ln>
                <a:noFill/>
              </a:ln>
              <a:solidFill>
                <a:schemeClr val="bg1"/>
              </a:solidFill>
              <a:effectLst/>
              <a:uLnTx/>
              <a:uFillTx/>
              <a:latin typeface="Bosch Office Sans"/>
              <a:ea typeface="+mn-ea"/>
              <a:cs typeface="+mn-cs"/>
            </a:endParaRPr>
          </a:p>
        </p:txBody>
      </p:sp>
      <p:sp>
        <p:nvSpPr>
          <p:cNvPr id="8" name="Slide Number Placeholder 7">
            <a:extLst>
              <a:ext uri="{FF2B5EF4-FFF2-40B4-BE49-F238E27FC236}">
                <a16:creationId xmlns:a16="http://schemas.microsoft.com/office/drawing/2014/main" id="{5EADE8B4-079C-47DF-A8D7-C91EC4AD351A}"/>
              </a:ext>
            </a:extLst>
          </p:cNvPr>
          <p:cNvSpPr>
            <a:spLocks noGrp="1"/>
          </p:cNvSpPr>
          <p:nvPr>
            <p:ph type="sldNum" sz="quarter" idx="12"/>
          </p:nvPr>
        </p:nvSpPr>
        <p:spPr/>
        <p:txBody>
          <a:bodyPr/>
          <a:lstStyle/>
          <a:p>
            <a:fld id="{4898AEC0-503E-4FA4-859C-D0F72D6E3F79}" type="slidenum">
              <a:rPr lang="en-US" noProof="1" smtClean="0"/>
              <a:pPr/>
              <a:t>23</a:t>
            </a:fld>
            <a:endParaRPr lang="en-US" noProof="1"/>
          </a:p>
        </p:txBody>
      </p:sp>
    </p:spTree>
    <p:extLst>
      <p:ext uri="{BB962C8B-B14F-4D97-AF65-F5344CB8AC3E}">
        <p14:creationId xmlns:p14="http://schemas.microsoft.com/office/powerpoint/2010/main" val="11794092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9024B7-0AFB-4545-8B12-6CD32E44E5E8}"/>
              </a:ext>
            </a:extLst>
          </p:cNvPr>
          <p:cNvSpPr>
            <a:spLocks noGrp="1"/>
          </p:cNvSpPr>
          <p:nvPr>
            <p:ph type="body" sz="quarter" idx="15"/>
          </p:nvPr>
        </p:nvSpPr>
        <p:spPr/>
        <p:txBody>
          <a:bodyPr/>
          <a:lstStyle/>
          <a:p>
            <a:r>
              <a:rPr lang="en-US" b="1">
                <a:solidFill>
                  <a:srgbClr val="9E2896"/>
                </a:solidFill>
              </a:rPr>
              <a:t>LOCAL TIMESHEET</a:t>
            </a:r>
          </a:p>
        </p:txBody>
      </p:sp>
      <p:sp>
        <p:nvSpPr>
          <p:cNvPr id="10" name="Rectangle: Rounded Corners 9">
            <a:extLst>
              <a:ext uri="{FF2B5EF4-FFF2-40B4-BE49-F238E27FC236}">
                <a16:creationId xmlns:a16="http://schemas.microsoft.com/office/drawing/2014/main" id="{CA350897-7BE7-4BD2-8E50-FB97D093B83B}"/>
              </a:ext>
            </a:extLst>
          </p:cNvPr>
          <p:cNvSpPr/>
          <p:nvPr/>
        </p:nvSpPr>
        <p:spPr>
          <a:xfrm>
            <a:off x="4102216" y="259200"/>
            <a:ext cx="6607783" cy="362092"/>
          </a:xfrm>
          <a:prstGeom prst="roundRect">
            <a:avLst/>
          </a:prstGeom>
          <a:solidFill>
            <a:schemeClr val="tx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b="1" kern="0">
                <a:solidFill>
                  <a:schemeClr val="bg1"/>
                </a:solidFill>
                <a:latin typeface="Bosch Office Sans"/>
              </a:rPr>
              <a:t>8. DATA SYNCHRONIZATION</a:t>
            </a:r>
            <a:endParaRPr kumimoji="0" lang="en-US" sz="1800" b="1" i="0" u="none" strike="noStrike" kern="0" cap="none" spc="0" normalizeH="0" baseline="0" noProof="0" dirty="0">
              <a:ln>
                <a:noFill/>
              </a:ln>
              <a:solidFill>
                <a:schemeClr val="bg1"/>
              </a:solidFill>
              <a:effectLst/>
              <a:uLnTx/>
              <a:uFillTx/>
              <a:latin typeface="Bosch Office Sans"/>
              <a:ea typeface="+mn-ea"/>
              <a:cs typeface="+mn-cs"/>
            </a:endParaRPr>
          </a:p>
        </p:txBody>
      </p:sp>
      <p:pic>
        <p:nvPicPr>
          <p:cNvPr id="4" name="Picture 3">
            <a:extLst>
              <a:ext uri="{FF2B5EF4-FFF2-40B4-BE49-F238E27FC236}">
                <a16:creationId xmlns:a16="http://schemas.microsoft.com/office/drawing/2014/main" id="{556DDDF5-CE15-4E9E-8315-FEA10BD1B429}"/>
              </a:ext>
            </a:extLst>
          </p:cNvPr>
          <p:cNvPicPr>
            <a:picLocks noChangeAspect="1"/>
          </p:cNvPicPr>
          <p:nvPr/>
        </p:nvPicPr>
        <p:blipFill>
          <a:blip r:embed="rId3"/>
          <a:stretch>
            <a:fillRect/>
          </a:stretch>
        </p:blipFill>
        <p:spPr>
          <a:xfrm>
            <a:off x="561440" y="951132"/>
            <a:ext cx="6121506" cy="3391213"/>
          </a:xfrm>
          <a:prstGeom prst="rect">
            <a:avLst/>
          </a:prstGeom>
        </p:spPr>
      </p:pic>
      <p:cxnSp>
        <p:nvCxnSpPr>
          <p:cNvPr id="9" name="Straight Arrow Connector 8">
            <a:extLst>
              <a:ext uri="{FF2B5EF4-FFF2-40B4-BE49-F238E27FC236}">
                <a16:creationId xmlns:a16="http://schemas.microsoft.com/office/drawing/2014/main" id="{96218EBC-2EB9-41EE-8645-FD64D26296A7}"/>
              </a:ext>
            </a:extLst>
          </p:cNvPr>
          <p:cNvCxnSpPr>
            <a:cxnSpLocks/>
            <a:endCxn id="26" idx="0"/>
          </p:cNvCxnSpPr>
          <p:nvPr/>
        </p:nvCxnSpPr>
        <p:spPr>
          <a:xfrm flipH="1">
            <a:off x="8934118" y="2181351"/>
            <a:ext cx="4" cy="41011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8B71D6F-1CE7-44CC-9506-E70E98C2C319}"/>
              </a:ext>
            </a:extLst>
          </p:cNvPr>
          <p:cNvCxnSpPr>
            <a:cxnSpLocks/>
            <a:stCxn id="26" idx="2"/>
          </p:cNvCxnSpPr>
          <p:nvPr/>
        </p:nvCxnSpPr>
        <p:spPr>
          <a:xfrm>
            <a:off x="8934118" y="3579144"/>
            <a:ext cx="1" cy="27677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4535C52-0C0A-4D94-9159-F3FB18B3E8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089111">
            <a:off x="5719230" y="1346964"/>
            <a:ext cx="447443" cy="447443"/>
          </a:xfrm>
          <a:prstGeom prst="rect">
            <a:avLst/>
          </a:prstGeom>
        </p:spPr>
      </p:pic>
      <p:pic>
        <p:nvPicPr>
          <p:cNvPr id="13" name="Picture 12">
            <a:extLst>
              <a:ext uri="{FF2B5EF4-FFF2-40B4-BE49-F238E27FC236}">
                <a16:creationId xmlns:a16="http://schemas.microsoft.com/office/drawing/2014/main" id="{ACAFA1AF-C047-45D3-BD7C-33ECE886C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089111">
            <a:off x="5719029" y="2358805"/>
            <a:ext cx="447443" cy="447443"/>
          </a:xfrm>
          <a:prstGeom prst="rect">
            <a:avLst/>
          </a:prstGeom>
        </p:spPr>
      </p:pic>
      <p:pic>
        <p:nvPicPr>
          <p:cNvPr id="14" name="Picture 13">
            <a:extLst>
              <a:ext uri="{FF2B5EF4-FFF2-40B4-BE49-F238E27FC236}">
                <a16:creationId xmlns:a16="http://schemas.microsoft.com/office/drawing/2014/main" id="{CA875FA7-6694-4B86-BC04-74B46D67FE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089111">
            <a:off x="6382846" y="3973336"/>
            <a:ext cx="447443" cy="447443"/>
          </a:xfrm>
          <a:prstGeom prst="rect">
            <a:avLst/>
          </a:prstGeom>
        </p:spPr>
      </p:pic>
      <p:sp>
        <p:nvSpPr>
          <p:cNvPr id="15" name="Dodecagon 14">
            <a:extLst>
              <a:ext uri="{FF2B5EF4-FFF2-40B4-BE49-F238E27FC236}">
                <a16:creationId xmlns:a16="http://schemas.microsoft.com/office/drawing/2014/main" id="{602D8978-4409-4C12-8AC4-E738C59C562F}"/>
              </a:ext>
            </a:extLst>
          </p:cNvPr>
          <p:cNvSpPr/>
          <p:nvPr/>
        </p:nvSpPr>
        <p:spPr>
          <a:xfrm>
            <a:off x="5484600" y="1418549"/>
            <a:ext cx="274320" cy="274320"/>
          </a:xfrm>
          <a:prstGeom prst="dodecagon">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800" b="1" i="0" u="none" strike="noStrike" kern="0" cap="none" spc="0" normalizeH="0" baseline="0" noProof="0">
                <a:ln>
                  <a:noFill/>
                </a:ln>
                <a:solidFill>
                  <a:srgbClr val="000000"/>
                </a:solidFill>
                <a:effectLst/>
                <a:uLnTx/>
                <a:uFillTx/>
                <a:latin typeface="Bosch Office Sans"/>
                <a:ea typeface="+mn-ea"/>
                <a:cs typeface="+mn-cs"/>
              </a:rPr>
              <a:t>1</a:t>
            </a:r>
            <a:endParaRPr kumimoji="0" lang="en-US" sz="1800" b="1"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6" name="Dodecagon 15">
            <a:extLst>
              <a:ext uri="{FF2B5EF4-FFF2-40B4-BE49-F238E27FC236}">
                <a16:creationId xmlns:a16="http://schemas.microsoft.com/office/drawing/2014/main" id="{84C3E5A6-BD31-493F-9092-53357F7D1129}"/>
              </a:ext>
            </a:extLst>
          </p:cNvPr>
          <p:cNvSpPr/>
          <p:nvPr/>
        </p:nvSpPr>
        <p:spPr>
          <a:xfrm>
            <a:off x="2325085" y="2251537"/>
            <a:ext cx="274320" cy="274320"/>
          </a:xfrm>
          <a:prstGeom prst="dodecagon">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b="1" kern="0">
                <a:solidFill>
                  <a:srgbClr val="000000"/>
                </a:solidFill>
                <a:latin typeface="Bosch Office Sans"/>
              </a:rPr>
              <a:t>2</a:t>
            </a:r>
            <a:endParaRPr kumimoji="0" lang="en-US" sz="1800" b="1"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7" name="Dodecagon 16">
            <a:extLst>
              <a:ext uri="{FF2B5EF4-FFF2-40B4-BE49-F238E27FC236}">
                <a16:creationId xmlns:a16="http://schemas.microsoft.com/office/drawing/2014/main" id="{BC7C2133-140F-4C71-ABE3-6B7ADC019860}"/>
              </a:ext>
            </a:extLst>
          </p:cNvPr>
          <p:cNvSpPr/>
          <p:nvPr/>
        </p:nvSpPr>
        <p:spPr>
          <a:xfrm>
            <a:off x="4371732" y="2810985"/>
            <a:ext cx="274320" cy="274320"/>
          </a:xfrm>
          <a:prstGeom prst="dodecagon">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b="1" kern="0">
                <a:solidFill>
                  <a:srgbClr val="000000"/>
                </a:solidFill>
                <a:latin typeface="Bosch Office Sans"/>
              </a:rPr>
              <a:t>3</a:t>
            </a:r>
            <a:endParaRPr kumimoji="0" lang="en-US" sz="1800" b="1"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20" name="Picture 19">
            <a:extLst>
              <a:ext uri="{FF2B5EF4-FFF2-40B4-BE49-F238E27FC236}">
                <a16:creationId xmlns:a16="http://schemas.microsoft.com/office/drawing/2014/main" id="{28DE962B-F60B-4050-9A55-70C8DBE6A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089111">
            <a:off x="4582822" y="3138787"/>
            <a:ext cx="447443" cy="447443"/>
          </a:xfrm>
          <a:prstGeom prst="rect">
            <a:avLst/>
          </a:prstGeom>
        </p:spPr>
      </p:pic>
      <p:sp>
        <p:nvSpPr>
          <p:cNvPr id="21" name="Dodecagon 20">
            <a:extLst>
              <a:ext uri="{FF2B5EF4-FFF2-40B4-BE49-F238E27FC236}">
                <a16:creationId xmlns:a16="http://schemas.microsoft.com/office/drawing/2014/main" id="{58C5ED52-BB3C-4A1D-A4D2-DDA33CBC4C90}"/>
              </a:ext>
            </a:extLst>
          </p:cNvPr>
          <p:cNvSpPr/>
          <p:nvPr/>
        </p:nvSpPr>
        <p:spPr>
          <a:xfrm>
            <a:off x="5966082" y="3706636"/>
            <a:ext cx="274320" cy="274320"/>
          </a:xfrm>
          <a:prstGeom prst="dodecagon">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800" b="1" i="0" u="none" strike="noStrike" kern="0" cap="none" spc="0" normalizeH="0" baseline="0" noProof="0">
                <a:ln>
                  <a:noFill/>
                </a:ln>
                <a:solidFill>
                  <a:srgbClr val="000000"/>
                </a:solidFill>
                <a:effectLst/>
                <a:uLnTx/>
                <a:uFillTx/>
                <a:latin typeface="Bosch Office Sans"/>
                <a:ea typeface="+mn-ea"/>
                <a:cs typeface="+mn-cs"/>
              </a:rPr>
              <a:t>4</a:t>
            </a:r>
            <a:endParaRPr kumimoji="0" lang="en-US" sz="1800" b="1"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22" name="Picture 21">
            <a:extLst>
              <a:ext uri="{FF2B5EF4-FFF2-40B4-BE49-F238E27FC236}">
                <a16:creationId xmlns:a16="http://schemas.microsoft.com/office/drawing/2014/main" id="{64E67607-30CD-4D28-AC1A-02F00721E94A}"/>
              </a:ext>
            </a:extLst>
          </p:cNvPr>
          <p:cNvPicPr>
            <a:picLocks noChangeAspect="1"/>
          </p:cNvPicPr>
          <p:nvPr/>
        </p:nvPicPr>
        <p:blipFill rotWithShape="1">
          <a:blip r:embed="rId5"/>
          <a:srcRect l="44750" t="51433" r="22273" b="18253"/>
          <a:stretch/>
        </p:blipFill>
        <p:spPr>
          <a:xfrm>
            <a:off x="7838850" y="1084319"/>
            <a:ext cx="2190537" cy="1069147"/>
          </a:xfrm>
          <a:prstGeom prst="rect">
            <a:avLst/>
          </a:prstGeom>
        </p:spPr>
      </p:pic>
      <p:cxnSp>
        <p:nvCxnSpPr>
          <p:cNvPr id="23" name="Straight Arrow Connector 22">
            <a:extLst>
              <a:ext uri="{FF2B5EF4-FFF2-40B4-BE49-F238E27FC236}">
                <a16:creationId xmlns:a16="http://schemas.microsoft.com/office/drawing/2014/main" id="{D2CBEDD3-AF4A-4254-A219-15568EA142AF}"/>
              </a:ext>
            </a:extLst>
          </p:cNvPr>
          <p:cNvCxnSpPr>
            <a:cxnSpLocks/>
          </p:cNvCxnSpPr>
          <p:nvPr/>
        </p:nvCxnSpPr>
        <p:spPr>
          <a:xfrm>
            <a:off x="6650408" y="1500719"/>
            <a:ext cx="160325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DE628C6-FEB6-4841-87F9-D016567CFDDD}"/>
              </a:ext>
            </a:extLst>
          </p:cNvPr>
          <p:cNvPicPr>
            <a:picLocks noChangeAspect="1"/>
          </p:cNvPicPr>
          <p:nvPr/>
        </p:nvPicPr>
        <p:blipFill>
          <a:blip r:embed="rId6"/>
          <a:stretch>
            <a:fillRect/>
          </a:stretch>
        </p:blipFill>
        <p:spPr>
          <a:xfrm>
            <a:off x="7663782" y="2591466"/>
            <a:ext cx="2540672" cy="987678"/>
          </a:xfrm>
          <a:prstGeom prst="rect">
            <a:avLst/>
          </a:prstGeom>
        </p:spPr>
      </p:pic>
      <p:pic>
        <p:nvPicPr>
          <p:cNvPr id="30" name="Picture 29">
            <a:extLst>
              <a:ext uri="{FF2B5EF4-FFF2-40B4-BE49-F238E27FC236}">
                <a16:creationId xmlns:a16="http://schemas.microsoft.com/office/drawing/2014/main" id="{E748F3C9-6B22-47BB-AE24-4A581A785D42}"/>
              </a:ext>
            </a:extLst>
          </p:cNvPr>
          <p:cNvPicPr>
            <a:picLocks noChangeAspect="1"/>
          </p:cNvPicPr>
          <p:nvPr/>
        </p:nvPicPr>
        <p:blipFill rotWithShape="1">
          <a:blip r:embed="rId7"/>
          <a:srcRect l="51461" t="52729" r="29585" b="18981"/>
          <a:stretch/>
        </p:blipFill>
        <p:spPr>
          <a:xfrm>
            <a:off x="8185175" y="3901180"/>
            <a:ext cx="1497886" cy="1187058"/>
          </a:xfrm>
          <a:prstGeom prst="rect">
            <a:avLst/>
          </a:prstGeom>
        </p:spPr>
      </p:pic>
      <p:sp>
        <p:nvSpPr>
          <p:cNvPr id="31" name="Speech Bubble: Oval 30">
            <a:extLst>
              <a:ext uri="{FF2B5EF4-FFF2-40B4-BE49-F238E27FC236}">
                <a16:creationId xmlns:a16="http://schemas.microsoft.com/office/drawing/2014/main" id="{DF907FA2-2EFB-46CA-A0A4-4DE4E01DB1C5}"/>
              </a:ext>
            </a:extLst>
          </p:cNvPr>
          <p:cNvSpPr/>
          <p:nvPr/>
        </p:nvSpPr>
        <p:spPr>
          <a:xfrm>
            <a:off x="531352" y="4397924"/>
            <a:ext cx="1510423" cy="1171487"/>
          </a:xfrm>
          <a:prstGeom prst="wedgeEllipseCallout">
            <a:avLst>
              <a:gd name="adj1" fmla="val 141669"/>
              <a:gd name="adj2" fmla="val -224333"/>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050" b="1" i="0" u="none" strike="noStrike" kern="0" cap="none" spc="0" normalizeH="0" baseline="0" noProof="0">
                <a:ln>
                  <a:noFill/>
                </a:ln>
                <a:solidFill>
                  <a:schemeClr val="bg1"/>
                </a:solidFill>
                <a:effectLst/>
                <a:uLnTx/>
                <a:uFillTx/>
                <a:latin typeface="Bosch Office Sans"/>
                <a:ea typeface="+mn-ea"/>
                <a:cs typeface="+mn-cs"/>
              </a:rPr>
              <a:t>The previous excel local timesheet file</a:t>
            </a:r>
            <a:endParaRPr kumimoji="0" lang="en-US" sz="1050" b="1" i="0" u="none" strike="noStrike" kern="0" cap="none" spc="0" normalizeH="0" baseline="0" noProof="0" dirty="0">
              <a:ln>
                <a:noFill/>
              </a:ln>
              <a:solidFill>
                <a:schemeClr val="bg1"/>
              </a:solidFill>
              <a:effectLst/>
              <a:uLnTx/>
              <a:uFillTx/>
              <a:latin typeface="Bosch Office Sans"/>
              <a:ea typeface="+mn-ea"/>
              <a:cs typeface="+mn-cs"/>
            </a:endParaRPr>
          </a:p>
        </p:txBody>
      </p:sp>
      <p:sp>
        <p:nvSpPr>
          <p:cNvPr id="32" name="Rectangle 31">
            <a:extLst>
              <a:ext uri="{FF2B5EF4-FFF2-40B4-BE49-F238E27FC236}">
                <a16:creationId xmlns:a16="http://schemas.microsoft.com/office/drawing/2014/main" id="{7896C6AC-BB6B-4FD8-AC6B-FE5CEC222679}"/>
              </a:ext>
            </a:extLst>
          </p:cNvPr>
          <p:cNvSpPr/>
          <p:nvPr/>
        </p:nvSpPr>
        <p:spPr>
          <a:xfrm>
            <a:off x="2342290" y="4550585"/>
            <a:ext cx="4313000" cy="950261"/>
          </a:xfrm>
          <a:prstGeom prst="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400" b="1"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3" name="Rectangle 32">
            <a:extLst>
              <a:ext uri="{FF2B5EF4-FFF2-40B4-BE49-F238E27FC236}">
                <a16:creationId xmlns:a16="http://schemas.microsoft.com/office/drawing/2014/main" id="{BB6C50F0-6058-4CBE-8E8B-46469B8B0E62}"/>
              </a:ext>
            </a:extLst>
          </p:cNvPr>
          <p:cNvSpPr/>
          <p:nvPr/>
        </p:nvSpPr>
        <p:spPr>
          <a:xfrm>
            <a:off x="2342290" y="4550585"/>
            <a:ext cx="1191451" cy="284038"/>
          </a:xfrm>
          <a:prstGeom prst="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1" i="0" u="none" strike="noStrike" kern="0" cap="none" spc="0" normalizeH="0" baseline="0" noProof="0">
                <a:ln>
                  <a:noFill/>
                </a:ln>
                <a:solidFill>
                  <a:schemeClr val="bg1"/>
                </a:solidFill>
                <a:effectLst/>
                <a:uLnTx/>
                <a:uFillTx/>
                <a:latin typeface="Bosch Office Sans"/>
                <a:ea typeface="+mn-ea"/>
                <a:cs typeface="+mn-cs"/>
              </a:rPr>
              <a:t>READ ME</a:t>
            </a:r>
            <a:endParaRPr kumimoji="0" lang="en-US" sz="1200" b="1" i="0" u="none" strike="noStrike" kern="0" cap="none" spc="0" normalizeH="0" baseline="0" noProof="0" dirty="0">
              <a:ln>
                <a:noFill/>
              </a:ln>
              <a:solidFill>
                <a:schemeClr val="bg1"/>
              </a:solidFill>
              <a:effectLst/>
              <a:uLnTx/>
              <a:uFillTx/>
              <a:latin typeface="Bosch Office Sans"/>
              <a:ea typeface="+mn-ea"/>
              <a:cs typeface="+mn-cs"/>
            </a:endParaRPr>
          </a:p>
        </p:txBody>
      </p:sp>
      <p:sp>
        <p:nvSpPr>
          <p:cNvPr id="34" name="Rectangle 33">
            <a:extLst>
              <a:ext uri="{FF2B5EF4-FFF2-40B4-BE49-F238E27FC236}">
                <a16:creationId xmlns:a16="http://schemas.microsoft.com/office/drawing/2014/main" id="{CC6539DE-AA4F-49BF-98CC-FFC7B743A80B}"/>
              </a:ext>
            </a:extLst>
          </p:cNvPr>
          <p:cNvSpPr/>
          <p:nvPr/>
        </p:nvSpPr>
        <p:spPr>
          <a:xfrm>
            <a:off x="3592357" y="4550585"/>
            <a:ext cx="2749530" cy="284038"/>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1" i="0" u="none" strike="noStrike" kern="0" cap="none" spc="0" normalizeH="0" baseline="0" noProof="0">
                <a:ln>
                  <a:noFill/>
                </a:ln>
                <a:solidFill>
                  <a:schemeClr val="bg1"/>
                </a:solidFill>
                <a:effectLst/>
                <a:uLnTx/>
                <a:uFillTx/>
                <a:latin typeface="Bosch Office Sans"/>
                <a:ea typeface="+mn-ea"/>
                <a:cs typeface="+mn-cs"/>
              </a:rPr>
              <a:t>GOAL OF DATA SYNC</a:t>
            </a:r>
            <a:endParaRPr kumimoji="0" lang="en-US" sz="1200" b="1" i="0" u="none" strike="noStrike" kern="0" cap="none" spc="0" normalizeH="0" baseline="0" noProof="0" dirty="0">
              <a:ln>
                <a:noFill/>
              </a:ln>
              <a:solidFill>
                <a:schemeClr val="bg1"/>
              </a:solidFill>
              <a:effectLst/>
              <a:uLnTx/>
              <a:uFillTx/>
              <a:latin typeface="Bosch Office Sans"/>
              <a:ea typeface="+mn-ea"/>
              <a:cs typeface="+mn-cs"/>
            </a:endParaRPr>
          </a:p>
        </p:txBody>
      </p:sp>
      <p:sp>
        <p:nvSpPr>
          <p:cNvPr id="35" name="TextBox 34">
            <a:extLst>
              <a:ext uri="{FF2B5EF4-FFF2-40B4-BE49-F238E27FC236}">
                <a16:creationId xmlns:a16="http://schemas.microsoft.com/office/drawing/2014/main" id="{600F5F9C-D563-4AC5-8602-1C4AC86BFF66}"/>
              </a:ext>
            </a:extLst>
          </p:cNvPr>
          <p:cNvSpPr txBox="1"/>
          <p:nvPr/>
        </p:nvSpPr>
        <p:spPr>
          <a:xfrm>
            <a:off x="2551233" y="4882477"/>
            <a:ext cx="3640997" cy="531733"/>
          </a:xfrm>
          <a:prstGeom prst="rect">
            <a:avLst/>
          </a:prstGeom>
          <a:noFill/>
        </p:spPr>
        <p:txBody>
          <a:bodyPr wrap="square" lIns="0" tIns="0" rIns="0" bIns="0" rtlCol="0">
            <a:noAutofit/>
          </a:bodyPr>
          <a:lstStyle/>
          <a:p>
            <a:pPr fontAlgn="auto">
              <a:spcBef>
                <a:spcPts val="500"/>
              </a:spcBef>
              <a:spcAft>
                <a:spcPts val="0"/>
              </a:spcAft>
            </a:pPr>
            <a:r>
              <a:rPr kumimoji="0" lang="en-US" sz="1200" b="1" i="0" u="none" strike="noStrike" kern="0" cap="none" spc="0" normalizeH="0" baseline="0" noProof="0">
                <a:ln>
                  <a:noFill/>
                </a:ln>
                <a:solidFill>
                  <a:srgbClr val="000000"/>
                </a:solidFill>
                <a:effectLst/>
                <a:uLnTx/>
                <a:uFillTx/>
                <a:latin typeface="Bosch Office Sans"/>
                <a:ea typeface="+mn-ea"/>
                <a:cs typeface="+mn-cs"/>
              </a:rPr>
              <a:t>In case your database file ‘dbTimesheet.accdb’ is deleted, you can use the excel localtimesheet file to restore this database</a:t>
            </a:r>
          </a:p>
          <a:p>
            <a:pPr marR="0" algn="l" defTabSz="914400" eaLnBrk="1" fontAlgn="auto" latinLnBrk="0" hangingPunct="1">
              <a:spcBef>
                <a:spcPts val="500"/>
              </a:spcBef>
              <a:spcAft>
                <a:spcPts val="0"/>
              </a:spcAft>
              <a:buClrTx/>
              <a:buSzTx/>
              <a:buFontTx/>
              <a:buNone/>
              <a:tabLst/>
            </a:pPr>
            <a:endParaRPr kumimoji="0" lang="en-US" sz="1800" b="0" i="0" u="none" strike="noStrike" kern="0" cap="none" spc="0" normalizeH="0" baseline="0" noProof="0">
              <a:ln>
                <a:noFill/>
              </a:ln>
              <a:solidFill>
                <a:srgbClr val="000000"/>
              </a:solidFill>
              <a:effectLst/>
              <a:uLnTx/>
              <a:uFillTx/>
            </a:endParaRPr>
          </a:p>
        </p:txBody>
      </p:sp>
      <p:sp>
        <p:nvSpPr>
          <p:cNvPr id="2" name="Slide Number Placeholder 1">
            <a:extLst>
              <a:ext uri="{FF2B5EF4-FFF2-40B4-BE49-F238E27FC236}">
                <a16:creationId xmlns:a16="http://schemas.microsoft.com/office/drawing/2014/main" id="{52D6D0F4-3F69-44B3-AFF6-819045308633}"/>
              </a:ext>
            </a:extLst>
          </p:cNvPr>
          <p:cNvSpPr>
            <a:spLocks noGrp="1"/>
          </p:cNvSpPr>
          <p:nvPr>
            <p:ph type="sldNum" sz="quarter" idx="12"/>
          </p:nvPr>
        </p:nvSpPr>
        <p:spPr/>
        <p:txBody>
          <a:bodyPr/>
          <a:lstStyle/>
          <a:p>
            <a:fld id="{4898AEC0-503E-4FA4-859C-D0F72D6E3F79}" type="slidenum">
              <a:rPr lang="en-US" noProof="1" smtClean="0"/>
              <a:pPr/>
              <a:t>24</a:t>
            </a:fld>
            <a:endParaRPr lang="en-US" noProof="1"/>
          </a:p>
        </p:txBody>
      </p:sp>
    </p:spTree>
    <p:extLst>
      <p:ext uri="{BB962C8B-B14F-4D97-AF65-F5344CB8AC3E}">
        <p14:creationId xmlns:p14="http://schemas.microsoft.com/office/powerpoint/2010/main" val="10493045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9024B7-0AFB-4545-8B12-6CD32E44E5E8}"/>
              </a:ext>
            </a:extLst>
          </p:cNvPr>
          <p:cNvSpPr>
            <a:spLocks noGrp="1"/>
          </p:cNvSpPr>
          <p:nvPr>
            <p:ph type="body" sz="quarter" idx="15"/>
          </p:nvPr>
        </p:nvSpPr>
        <p:spPr/>
        <p:txBody>
          <a:bodyPr/>
          <a:lstStyle/>
          <a:p>
            <a:r>
              <a:rPr lang="en-US" b="1">
                <a:solidFill>
                  <a:srgbClr val="9E2896"/>
                </a:solidFill>
              </a:rPr>
              <a:t>LOCAL TIMESHEET</a:t>
            </a:r>
          </a:p>
        </p:txBody>
      </p:sp>
      <p:sp>
        <p:nvSpPr>
          <p:cNvPr id="10" name="Rectangle: Rounded Corners 9">
            <a:extLst>
              <a:ext uri="{FF2B5EF4-FFF2-40B4-BE49-F238E27FC236}">
                <a16:creationId xmlns:a16="http://schemas.microsoft.com/office/drawing/2014/main" id="{CA350897-7BE7-4BD2-8E50-FB97D093B83B}"/>
              </a:ext>
            </a:extLst>
          </p:cNvPr>
          <p:cNvSpPr/>
          <p:nvPr/>
        </p:nvSpPr>
        <p:spPr>
          <a:xfrm>
            <a:off x="4102216" y="259200"/>
            <a:ext cx="6607783" cy="362092"/>
          </a:xfrm>
          <a:prstGeom prst="roundRect">
            <a:avLst/>
          </a:prstGeom>
          <a:solidFill>
            <a:schemeClr val="tx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b="1" kern="0">
                <a:solidFill>
                  <a:schemeClr val="bg1"/>
                </a:solidFill>
                <a:latin typeface="Bosch Office Sans"/>
              </a:rPr>
              <a:t>9. SETTING</a:t>
            </a:r>
            <a:endParaRPr kumimoji="0" lang="en-US" sz="1800" b="1" i="0" u="none" strike="noStrike" kern="0" cap="none" spc="0" normalizeH="0" baseline="0" noProof="0" dirty="0">
              <a:ln>
                <a:noFill/>
              </a:ln>
              <a:solidFill>
                <a:schemeClr val="bg1"/>
              </a:solidFill>
              <a:effectLst/>
              <a:uLnTx/>
              <a:uFillTx/>
              <a:latin typeface="Bosch Office Sans"/>
              <a:ea typeface="+mn-ea"/>
              <a:cs typeface="+mn-cs"/>
            </a:endParaRPr>
          </a:p>
        </p:txBody>
      </p:sp>
      <p:pic>
        <p:nvPicPr>
          <p:cNvPr id="17" name="Picture 16">
            <a:extLst>
              <a:ext uri="{FF2B5EF4-FFF2-40B4-BE49-F238E27FC236}">
                <a16:creationId xmlns:a16="http://schemas.microsoft.com/office/drawing/2014/main" id="{BA5DF519-A0E5-4051-8006-816206D5E10C}"/>
              </a:ext>
            </a:extLst>
          </p:cNvPr>
          <p:cNvPicPr>
            <a:picLocks noChangeAspect="1"/>
          </p:cNvPicPr>
          <p:nvPr/>
        </p:nvPicPr>
        <p:blipFill>
          <a:blip r:embed="rId2"/>
          <a:stretch>
            <a:fillRect/>
          </a:stretch>
        </p:blipFill>
        <p:spPr>
          <a:xfrm>
            <a:off x="1520178" y="937036"/>
            <a:ext cx="8017878" cy="4421469"/>
          </a:xfrm>
          <a:prstGeom prst="rect">
            <a:avLst/>
          </a:prstGeom>
        </p:spPr>
      </p:pic>
      <p:pic>
        <p:nvPicPr>
          <p:cNvPr id="18" name="Picture 17">
            <a:extLst>
              <a:ext uri="{FF2B5EF4-FFF2-40B4-BE49-F238E27FC236}">
                <a16:creationId xmlns:a16="http://schemas.microsoft.com/office/drawing/2014/main" id="{367D2C6C-8064-4229-A6FA-DE59A5EDFB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089111">
            <a:off x="8654936" y="1427174"/>
            <a:ext cx="447443" cy="447443"/>
          </a:xfrm>
          <a:prstGeom prst="rect">
            <a:avLst/>
          </a:prstGeom>
        </p:spPr>
      </p:pic>
      <p:sp>
        <p:nvSpPr>
          <p:cNvPr id="19" name="Dodecagon 18">
            <a:extLst>
              <a:ext uri="{FF2B5EF4-FFF2-40B4-BE49-F238E27FC236}">
                <a16:creationId xmlns:a16="http://schemas.microsoft.com/office/drawing/2014/main" id="{F03849C4-A267-48A6-8020-69F753B9F681}"/>
              </a:ext>
            </a:extLst>
          </p:cNvPr>
          <p:cNvSpPr/>
          <p:nvPr/>
        </p:nvSpPr>
        <p:spPr>
          <a:xfrm>
            <a:off x="8443846" y="1442611"/>
            <a:ext cx="274320" cy="274320"/>
          </a:xfrm>
          <a:prstGeom prst="dodecagon">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800" b="1" i="0" u="none" strike="noStrike" kern="0" cap="none" spc="0" normalizeH="0" baseline="0" noProof="0">
                <a:ln>
                  <a:noFill/>
                </a:ln>
                <a:solidFill>
                  <a:srgbClr val="000000"/>
                </a:solidFill>
                <a:effectLst/>
                <a:uLnTx/>
                <a:uFillTx/>
                <a:latin typeface="Bosch Office Sans"/>
                <a:ea typeface="+mn-ea"/>
                <a:cs typeface="+mn-cs"/>
              </a:rPr>
              <a:t>1</a:t>
            </a:r>
            <a:endParaRPr kumimoji="0" lang="en-US" sz="1800" b="1"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20" name="Picture 19">
            <a:extLst>
              <a:ext uri="{FF2B5EF4-FFF2-40B4-BE49-F238E27FC236}">
                <a16:creationId xmlns:a16="http://schemas.microsoft.com/office/drawing/2014/main" id="{52D22708-C318-44BB-9E00-98B5C36427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089111">
            <a:off x="4963440" y="2726585"/>
            <a:ext cx="447443" cy="447443"/>
          </a:xfrm>
          <a:prstGeom prst="rect">
            <a:avLst/>
          </a:prstGeom>
        </p:spPr>
      </p:pic>
      <p:sp>
        <p:nvSpPr>
          <p:cNvPr id="21" name="Dodecagon 20">
            <a:extLst>
              <a:ext uri="{FF2B5EF4-FFF2-40B4-BE49-F238E27FC236}">
                <a16:creationId xmlns:a16="http://schemas.microsoft.com/office/drawing/2014/main" id="{E73549EF-2139-4E24-9C8B-866AA62C04BA}"/>
              </a:ext>
            </a:extLst>
          </p:cNvPr>
          <p:cNvSpPr/>
          <p:nvPr/>
        </p:nvSpPr>
        <p:spPr>
          <a:xfrm>
            <a:off x="4976939" y="2426084"/>
            <a:ext cx="274320" cy="274320"/>
          </a:xfrm>
          <a:prstGeom prst="dodecagon">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b="1" kern="0">
                <a:solidFill>
                  <a:srgbClr val="000000"/>
                </a:solidFill>
                <a:latin typeface="Bosch Office Sans"/>
              </a:rPr>
              <a:t>2</a:t>
            </a:r>
            <a:endParaRPr kumimoji="0" lang="en-US" sz="1800" b="1"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22" name="Picture 21">
            <a:extLst>
              <a:ext uri="{FF2B5EF4-FFF2-40B4-BE49-F238E27FC236}">
                <a16:creationId xmlns:a16="http://schemas.microsoft.com/office/drawing/2014/main" id="{EF27A8F5-8279-421B-A5D9-8606C8DDC3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089111">
            <a:off x="5558742" y="4346837"/>
            <a:ext cx="447443" cy="447443"/>
          </a:xfrm>
          <a:prstGeom prst="rect">
            <a:avLst/>
          </a:prstGeom>
        </p:spPr>
      </p:pic>
      <p:sp>
        <p:nvSpPr>
          <p:cNvPr id="23" name="Dodecagon 22">
            <a:extLst>
              <a:ext uri="{FF2B5EF4-FFF2-40B4-BE49-F238E27FC236}">
                <a16:creationId xmlns:a16="http://schemas.microsoft.com/office/drawing/2014/main" id="{1CFD2CF4-0332-4683-BCD8-FAED1872C746}"/>
              </a:ext>
            </a:extLst>
          </p:cNvPr>
          <p:cNvSpPr/>
          <p:nvPr/>
        </p:nvSpPr>
        <p:spPr>
          <a:xfrm>
            <a:off x="5347440" y="4570558"/>
            <a:ext cx="274320" cy="274320"/>
          </a:xfrm>
          <a:prstGeom prst="dodecagon">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b="1" kern="0">
                <a:solidFill>
                  <a:srgbClr val="000000"/>
                </a:solidFill>
                <a:latin typeface="Bosch Office Sans"/>
              </a:rPr>
              <a:t>3</a:t>
            </a:r>
            <a:endParaRPr kumimoji="0" lang="en-US" sz="1800" b="1"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24" name="Picture 23">
            <a:extLst>
              <a:ext uri="{FF2B5EF4-FFF2-40B4-BE49-F238E27FC236}">
                <a16:creationId xmlns:a16="http://schemas.microsoft.com/office/drawing/2014/main" id="{2DED36DC-22CE-4A4F-B5FD-6241034F6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089111">
            <a:off x="9314335" y="4976368"/>
            <a:ext cx="447443" cy="447443"/>
          </a:xfrm>
          <a:prstGeom prst="rect">
            <a:avLst/>
          </a:prstGeom>
        </p:spPr>
      </p:pic>
      <p:sp>
        <p:nvSpPr>
          <p:cNvPr id="25" name="Dodecagon 24">
            <a:extLst>
              <a:ext uri="{FF2B5EF4-FFF2-40B4-BE49-F238E27FC236}">
                <a16:creationId xmlns:a16="http://schemas.microsoft.com/office/drawing/2014/main" id="{9F7957A4-8CDD-424D-8851-00C22EB3E52C}"/>
              </a:ext>
            </a:extLst>
          </p:cNvPr>
          <p:cNvSpPr/>
          <p:nvPr/>
        </p:nvSpPr>
        <p:spPr>
          <a:xfrm>
            <a:off x="8966086" y="4641638"/>
            <a:ext cx="274320" cy="274320"/>
          </a:xfrm>
          <a:prstGeom prst="dodecagon">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800" b="1" i="0" u="none" strike="noStrike" kern="0" cap="none" spc="0" normalizeH="0" baseline="0" noProof="0">
                <a:ln>
                  <a:noFill/>
                </a:ln>
                <a:solidFill>
                  <a:srgbClr val="000000"/>
                </a:solidFill>
                <a:effectLst/>
                <a:uLnTx/>
                <a:uFillTx/>
                <a:latin typeface="Bosch Office Sans"/>
                <a:ea typeface="+mn-ea"/>
                <a:cs typeface="+mn-cs"/>
              </a:rPr>
              <a:t>4</a:t>
            </a:r>
            <a:endParaRPr kumimoji="0" lang="en-US" sz="1800" b="1"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6" name="Speech Bubble: Oval 25">
            <a:extLst>
              <a:ext uri="{FF2B5EF4-FFF2-40B4-BE49-F238E27FC236}">
                <a16:creationId xmlns:a16="http://schemas.microsoft.com/office/drawing/2014/main" id="{CF8EB626-8677-45B3-B79D-7E268B1DFB93}"/>
              </a:ext>
            </a:extLst>
          </p:cNvPr>
          <p:cNvSpPr/>
          <p:nvPr/>
        </p:nvSpPr>
        <p:spPr>
          <a:xfrm>
            <a:off x="9176309" y="1471909"/>
            <a:ext cx="1628049" cy="1171487"/>
          </a:xfrm>
          <a:prstGeom prst="wedgeEllipseCallout">
            <a:avLst>
              <a:gd name="adj1" fmla="val -300027"/>
              <a:gd name="adj2" fmla="val 64606"/>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sz="1400" b="1" kern="0">
                <a:solidFill>
                  <a:schemeClr val="bg1"/>
                </a:solidFill>
                <a:latin typeface="Bosch Office Sans"/>
              </a:rPr>
              <a:t>You can change your avatar in here</a:t>
            </a:r>
            <a:endParaRPr kumimoji="0" lang="en-US" sz="1400" b="1" i="0" u="none" strike="noStrike" kern="0" cap="none" spc="0" normalizeH="0" baseline="0" noProof="0" dirty="0">
              <a:ln>
                <a:noFill/>
              </a:ln>
              <a:solidFill>
                <a:schemeClr val="bg1"/>
              </a:solidFill>
              <a:effectLst/>
              <a:uLnTx/>
              <a:uFillTx/>
              <a:latin typeface="Bosch Office Sans"/>
              <a:ea typeface="+mn-ea"/>
              <a:cs typeface="+mn-cs"/>
            </a:endParaRPr>
          </a:p>
        </p:txBody>
      </p:sp>
      <p:sp>
        <p:nvSpPr>
          <p:cNvPr id="27" name="Speech Bubble: Oval 26">
            <a:extLst>
              <a:ext uri="{FF2B5EF4-FFF2-40B4-BE49-F238E27FC236}">
                <a16:creationId xmlns:a16="http://schemas.microsoft.com/office/drawing/2014/main" id="{8FC52E07-5AFF-4882-AD37-250031E2813C}"/>
              </a:ext>
            </a:extLst>
          </p:cNvPr>
          <p:cNvSpPr/>
          <p:nvPr/>
        </p:nvSpPr>
        <p:spPr>
          <a:xfrm>
            <a:off x="8443846" y="3314383"/>
            <a:ext cx="1800587" cy="1171487"/>
          </a:xfrm>
          <a:prstGeom prst="wedgeEllipseCallout">
            <a:avLst>
              <a:gd name="adj1" fmla="val -204443"/>
              <a:gd name="adj2" fmla="val 44751"/>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sz="1400" b="1" kern="0">
                <a:solidFill>
                  <a:schemeClr val="bg1"/>
                </a:solidFill>
                <a:latin typeface="Bosch Office Sans"/>
              </a:rPr>
              <a:t>You can change your home page in here</a:t>
            </a:r>
            <a:endParaRPr kumimoji="0" lang="en-US" sz="1400" b="1" i="0" u="none" strike="noStrike" kern="0" cap="none" spc="0" normalizeH="0" baseline="0" noProof="0" dirty="0">
              <a:ln>
                <a:noFill/>
              </a:ln>
              <a:solidFill>
                <a:schemeClr val="bg1"/>
              </a:solidFill>
              <a:effectLst/>
              <a:uLnTx/>
              <a:uFillTx/>
              <a:latin typeface="Bosch Office Sans"/>
              <a:ea typeface="+mn-ea"/>
              <a:cs typeface="+mn-cs"/>
            </a:endParaRPr>
          </a:p>
        </p:txBody>
      </p:sp>
      <p:sp>
        <p:nvSpPr>
          <p:cNvPr id="28" name="Speech Bubble: Oval 27">
            <a:extLst>
              <a:ext uri="{FF2B5EF4-FFF2-40B4-BE49-F238E27FC236}">
                <a16:creationId xmlns:a16="http://schemas.microsoft.com/office/drawing/2014/main" id="{5AA77D25-3F12-420D-8CB4-895D2D4D676B}"/>
              </a:ext>
            </a:extLst>
          </p:cNvPr>
          <p:cNvSpPr/>
          <p:nvPr/>
        </p:nvSpPr>
        <p:spPr>
          <a:xfrm>
            <a:off x="906380" y="1254597"/>
            <a:ext cx="1826570" cy="1171487"/>
          </a:xfrm>
          <a:prstGeom prst="wedgeEllipseCallout">
            <a:avLst>
              <a:gd name="adj1" fmla="val 209173"/>
              <a:gd name="adj2" fmla="val 201932"/>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sz="1400" b="1" kern="0">
                <a:solidFill>
                  <a:schemeClr val="bg1"/>
                </a:solidFill>
                <a:latin typeface="Bosch Office Sans"/>
              </a:rPr>
              <a:t>Click here to preview the homepage</a:t>
            </a:r>
            <a:endParaRPr kumimoji="0" lang="en-US" sz="1400" b="1" i="0" u="none" strike="noStrike" kern="0" cap="none" spc="0" normalizeH="0" baseline="0" noProof="0" dirty="0">
              <a:ln>
                <a:noFill/>
              </a:ln>
              <a:solidFill>
                <a:schemeClr val="bg1"/>
              </a:solidFill>
              <a:effectLst/>
              <a:uLnTx/>
              <a:uFillTx/>
              <a:latin typeface="Bosch Office Sans"/>
              <a:ea typeface="+mn-ea"/>
              <a:cs typeface="+mn-cs"/>
            </a:endParaRPr>
          </a:p>
        </p:txBody>
      </p:sp>
      <p:sp>
        <p:nvSpPr>
          <p:cNvPr id="2" name="Slide Number Placeholder 1">
            <a:extLst>
              <a:ext uri="{FF2B5EF4-FFF2-40B4-BE49-F238E27FC236}">
                <a16:creationId xmlns:a16="http://schemas.microsoft.com/office/drawing/2014/main" id="{4AC107DF-F27B-43AF-9344-C95F5A97ECEF}"/>
              </a:ext>
            </a:extLst>
          </p:cNvPr>
          <p:cNvSpPr>
            <a:spLocks noGrp="1"/>
          </p:cNvSpPr>
          <p:nvPr>
            <p:ph type="sldNum" sz="quarter" idx="12"/>
          </p:nvPr>
        </p:nvSpPr>
        <p:spPr/>
        <p:txBody>
          <a:bodyPr/>
          <a:lstStyle/>
          <a:p>
            <a:fld id="{4898AEC0-503E-4FA4-859C-D0F72D6E3F79}" type="slidenum">
              <a:rPr lang="en-US" noProof="1" smtClean="0"/>
              <a:pPr/>
              <a:t>25</a:t>
            </a:fld>
            <a:endParaRPr lang="en-US" noProof="1"/>
          </a:p>
        </p:txBody>
      </p:sp>
    </p:spTree>
    <p:extLst>
      <p:ext uri="{BB962C8B-B14F-4D97-AF65-F5344CB8AC3E}">
        <p14:creationId xmlns:p14="http://schemas.microsoft.com/office/powerpoint/2010/main" val="553142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9024B7-0AFB-4545-8B12-6CD32E44E5E8}"/>
              </a:ext>
            </a:extLst>
          </p:cNvPr>
          <p:cNvSpPr>
            <a:spLocks noGrp="1"/>
          </p:cNvSpPr>
          <p:nvPr>
            <p:ph type="body" sz="quarter" idx="15"/>
          </p:nvPr>
        </p:nvSpPr>
        <p:spPr/>
        <p:txBody>
          <a:bodyPr/>
          <a:lstStyle/>
          <a:p>
            <a:r>
              <a:rPr lang="en-US" b="1">
                <a:solidFill>
                  <a:srgbClr val="9E2896"/>
                </a:solidFill>
              </a:rPr>
              <a:t>LOCAL TIMESHEET</a:t>
            </a:r>
          </a:p>
        </p:txBody>
      </p:sp>
      <p:sp>
        <p:nvSpPr>
          <p:cNvPr id="10" name="Rectangle: Rounded Corners 9">
            <a:extLst>
              <a:ext uri="{FF2B5EF4-FFF2-40B4-BE49-F238E27FC236}">
                <a16:creationId xmlns:a16="http://schemas.microsoft.com/office/drawing/2014/main" id="{CA350897-7BE7-4BD2-8E50-FB97D093B83B}"/>
              </a:ext>
            </a:extLst>
          </p:cNvPr>
          <p:cNvSpPr/>
          <p:nvPr/>
        </p:nvSpPr>
        <p:spPr>
          <a:xfrm>
            <a:off x="4102216" y="259200"/>
            <a:ext cx="6607783" cy="362092"/>
          </a:xfrm>
          <a:prstGeom prst="roundRect">
            <a:avLst/>
          </a:prstGeom>
          <a:solidFill>
            <a:schemeClr val="tx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b="1" kern="0">
                <a:solidFill>
                  <a:schemeClr val="bg1"/>
                </a:solidFill>
                <a:latin typeface="Bosch Office Sans"/>
              </a:rPr>
              <a:t>10. HELP</a:t>
            </a:r>
            <a:endParaRPr kumimoji="0" lang="en-US" sz="1800" b="1" i="0" u="none" strike="noStrike" kern="0" cap="none" spc="0" normalizeH="0" baseline="0" noProof="0" dirty="0">
              <a:ln>
                <a:noFill/>
              </a:ln>
              <a:solidFill>
                <a:schemeClr val="bg1"/>
              </a:solidFill>
              <a:effectLst/>
              <a:uLnTx/>
              <a:uFillTx/>
              <a:latin typeface="Bosch Office Sans"/>
              <a:ea typeface="+mn-ea"/>
              <a:cs typeface="+mn-cs"/>
            </a:endParaRPr>
          </a:p>
        </p:txBody>
      </p:sp>
      <p:pic>
        <p:nvPicPr>
          <p:cNvPr id="4" name="Picture 3">
            <a:extLst>
              <a:ext uri="{FF2B5EF4-FFF2-40B4-BE49-F238E27FC236}">
                <a16:creationId xmlns:a16="http://schemas.microsoft.com/office/drawing/2014/main" id="{ED64FF0C-9781-4C44-AA13-A5BE28137888}"/>
              </a:ext>
            </a:extLst>
          </p:cNvPr>
          <p:cNvPicPr>
            <a:picLocks noChangeAspect="1"/>
          </p:cNvPicPr>
          <p:nvPr/>
        </p:nvPicPr>
        <p:blipFill>
          <a:blip r:embed="rId2"/>
          <a:stretch>
            <a:fillRect/>
          </a:stretch>
        </p:blipFill>
        <p:spPr>
          <a:xfrm>
            <a:off x="1616843" y="803587"/>
            <a:ext cx="7735937" cy="4733361"/>
          </a:xfrm>
          <a:prstGeom prst="rect">
            <a:avLst/>
          </a:prstGeom>
        </p:spPr>
      </p:pic>
      <p:pic>
        <p:nvPicPr>
          <p:cNvPr id="6" name="Picture 5">
            <a:extLst>
              <a:ext uri="{FF2B5EF4-FFF2-40B4-BE49-F238E27FC236}">
                <a16:creationId xmlns:a16="http://schemas.microsoft.com/office/drawing/2014/main" id="{D7DAFF51-074F-4BAB-B86A-52169D254C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089111">
            <a:off x="8760690" y="1244506"/>
            <a:ext cx="447443" cy="447443"/>
          </a:xfrm>
          <a:prstGeom prst="rect">
            <a:avLst/>
          </a:prstGeom>
        </p:spPr>
      </p:pic>
      <p:sp>
        <p:nvSpPr>
          <p:cNvPr id="2" name="Slide Number Placeholder 1">
            <a:extLst>
              <a:ext uri="{FF2B5EF4-FFF2-40B4-BE49-F238E27FC236}">
                <a16:creationId xmlns:a16="http://schemas.microsoft.com/office/drawing/2014/main" id="{5062B2D7-8DC3-4B9F-BDA7-23A64668C399}"/>
              </a:ext>
            </a:extLst>
          </p:cNvPr>
          <p:cNvSpPr>
            <a:spLocks noGrp="1"/>
          </p:cNvSpPr>
          <p:nvPr>
            <p:ph type="sldNum" sz="quarter" idx="12"/>
          </p:nvPr>
        </p:nvSpPr>
        <p:spPr/>
        <p:txBody>
          <a:bodyPr/>
          <a:lstStyle/>
          <a:p>
            <a:fld id="{4898AEC0-503E-4FA4-859C-D0F72D6E3F79}" type="slidenum">
              <a:rPr lang="en-US" noProof="1" smtClean="0"/>
              <a:pPr/>
              <a:t>26</a:t>
            </a:fld>
            <a:endParaRPr lang="en-US" noProof="1"/>
          </a:p>
        </p:txBody>
      </p:sp>
    </p:spTree>
    <p:extLst>
      <p:ext uri="{BB962C8B-B14F-4D97-AF65-F5344CB8AC3E}">
        <p14:creationId xmlns:p14="http://schemas.microsoft.com/office/powerpoint/2010/main" val="3745589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9024B7-0AFB-4545-8B12-6CD32E44E5E8}"/>
              </a:ext>
            </a:extLst>
          </p:cNvPr>
          <p:cNvSpPr>
            <a:spLocks noGrp="1"/>
          </p:cNvSpPr>
          <p:nvPr>
            <p:ph type="body" sz="quarter" idx="15"/>
          </p:nvPr>
        </p:nvSpPr>
        <p:spPr/>
        <p:txBody>
          <a:bodyPr/>
          <a:lstStyle/>
          <a:p>
            <a:r>
              <a:rPr lang="en-US" b="1">
                <a:solidFill>
                  <a:srgbClr val="9E2896"/>
                </a:solidFill>
              </a:rPr>
              <a:t>LOCAL TIMESHEET</a:t>
            </a:r>
          </a:p>
        </p:txBody>
      </p:sp>
      <p:sp>
        <p:nvSpPr>
          <p:cNvPr id="10" name="Rectangle: Rounded Corners 9">
            <a:extLst>
              <a:ext uri="{FF2B5EF4-FFF2-40B4-BE49-F238E27FC236}">
                <a16:creationId xmlns:a16="http://schemas.microsoft.com/office/drawing/2014/main" id="{CA350897-7BE7-4BD2-8E50-FB97D093B83B}"/>
              </a:ext>
            </a:extLst>
          </p:cNvPr>
          <p:cNvSpPr/>
          <p:nvPr/>
        </p:nvSpPr>
        <p:spPr>
          <a:xfrm>
            <a:off x="4102216" y="259200"/>
            <a:ext cx="6607783" cy="362092"/>
          </a:xfrm>
          <a:prstGeom prst="roundRect">
            <a:avLst/>
          </a:prstGeom>
          <a:solidFill>
            <a:schemeClr val="tx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800" b="1" i="0" u="none" strike="noStrike" kern="0" cap="none" spc="0" normalizeH="0" baseline="0" noProof="0">
                <a:ln>
                  <a:noFill/>
                </a:ln>
                <a:solidFill>
                  <a:schemeClr val="bg1"/>
                </a:solidFill>
                <a:effectLst/>
                <a:uLnTx/>
                <a:uFillTx/>
                <a:latin typeface="Bosch Office Sans"/>
                <a:ea typeface="+mn-ea"/>
                <a:cs typeface="+mn-cs"/>
              </a:rPr>
              <a:t>11. </a:t>
            </a:r>
            <a:r>
              <a:rPr lang="en-US" b="1" kern="0">
                <a:solidFill>
                  <a:schemeClr val="bg1"/>
                </a:solidFill>
                <a:latin typeface="Bosch Office Sans"/>
              </a:rPr>
              <a:t>FEEDBACK</a:t>
            </a:r>
            <a:endParaRPr kumimoji="0" lang="en-US" sz="1800" b="1" i="0" u="none" strike="noStrike" kern="0" cap="none" spc="0" normalizeH="0" baseline="0" noProof="0" dirty="0">
              <a:ln>
                <a:noFill/>
              </a:ln>
              <a:solidFill>
                <a:schemeClr val="bg1"/>
              </a:solidFill>
              <a:effectLst/>
              <a:uLnTx/>
              <a:uFillTx/>
              <a:latin typeface="Bosch Office Sans"/>
              <a:ea typeface="+mn-ea"/>
              <a:cs typeface="+mn-cs"/>
            </a:endParaRPr>
          </a:p>
        </p:txBody>
      </p:sp>
      <p:pic>
        <p:nvPicPr>
          <p:cNvPr id="4" name="Picture 3">
            <a:extLst>
              <a:ext uri="{FF2B5EF4-FFF2-40B4-BE49-F238E27FC236}">
                <a16:creationId xmlns:a16="http://schemas.microsoft.com/office/drawing/2014/main" id="{1EF6767F-25EB-4DBF-A3B6-B700E9806177}"/>
              </a:ext>
            </a:extLst>
          </p:cNvPr>
          <p:cNvPicPr>
            <a:picLocks noChangeAspect="1"/>
          </p:cNvPicPr>
          <p:nvPr/>
        </p:nvPicPr>
        <p:blipFill>
          <a:blip r:embed="rId2"/>
          <a:stretch>
            <a:fillRect/>
          </a:stretch>
        </p:blipFill>
        <p:spPr>
          <a:xfrm>
            <a:off x="1333831" y="882316"/>
            <a:ext cx="8301538" cy="4577893"/>
          </a:xfrm>
          <a:prstGeom prst="rect">
            <a:avLst/>
          </a:prstGeom>
        </p:spPr>
      </p:pic>
      <p:pic>
        <p:nvPicPr>
          <p:cNvPr id="6" name="Picture 5">
            <a:extLst>
              <a:ext uri="{FF2B5EF4-FFF2-40B4-BE49-F238E27FC236}">
                <a16:creationId xmlns:a16="http://schemas.microsoft.com/office/drawing/2014/main" id="{06900533-CF8E-4F85-8C6D-10FA472B3B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089111">
            <a:off x="9240473" y="1411132"/>
            <a:ext cx="447443" cy="447443"/>
          </a:xfrm>
          <a:prstGeom prst="rect">
            <a:avLst/>
          </a:prstGeom>
        </p:spPr>
      </p:pic>
      <p:sp>
        <p:nvSpPr>
          <p:cNvPr id="7" name="Dodecagon 6">
            <a:extLst>
              <a:ext uri="{FF2B5EF4-FFF2-40B4-BE49-F238E27FC236}">
                <a16:creationId xmlns:a16="http://schemas.microsoft.com/office/drawing/2014/main" id="{EC1BCB44-97B8-4AD2-9268-D559A07A6201}"/>
              </a:ext>
            </a:extLst>
          </p:cNvPr>
          <p:cNvSpPr/>
          <p:nvPr/>
        </p:nvSpPr>
        <p:spPr>
          <a:xfrm>
            <a:off x="9029383" y="1426569"/>
            <a:ext cx="274320" cy="274320"/>
          </a:xfrm>
          <a:prstGeom prst="dodecagon">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800" b="1" i="0" u="none" strike="noStrike" kern="0" cap="none" spc="0" normalizeH="0" baseline="0" noProof="0">
                <a:ln>
                  <a:noFill/>
                </a:ln>
                <a:solidFill>
                  <a:srgbClr val="000000"/>
                </a:solidFill>
                <a:effectLst/>
                <a:uLnTx/>
                <a:uFillTx/>
                <a:latin typeface="Bosch Office Sans"/>
                <a:ea typeface="+mn-ea"/>
                <a:cs typeface="+mn-cs"/>
              </a:rPr>
              <a:t>1</a:t>
            </a:r>
            <a:endParaRPr kumimoji="0" lang="en-US" sz="1800" b="1"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8" name="Picture 7">
            <a:extLst>
              <a:ext uri="{FF2B5EF4-FFF2-40B4-BE49-F238E27FC236}">
                <a16:creationId xmlns:a16="http://schemas.microsoft.com/office/drawing/2014/main" id="{695B75B1-30F7-4602-8634-A16C2A506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089111">
            <a:off x="7211147" y="4735267"/>
            <a:ext cx="447443" cy="447443"/>
          </a:xfrm>
          <a:prstGeom prst="rect">
            <a:avLst/>
          </a:prstGeom>
        </p:spPr>
      </p:pic>
      <p:sp>
        <p:nvSpPr>
          <p:cNvPr id="9" name="Dodecagon 8">
            <a:extLst>
              <a:ext uri="{FF2B5EF4-FFF2-40B4-BE49-F238E27FC236}">
                <a16:creationId xmlns:a16="http://schemas.microsoft.com/office/drawing/2014/main" id="{64DB92A1-3709-41DF-A2CA-94C30D7F5258}"/>
              </a:ext>
            </a:extLst>
          </p:cNvPr>
          <p:cNvSpPr/>
          <p:nvPr/>
        </p:nvSpPr>
        <p:spPr>
          <a:xfrm>
            <a:off x="7000057" y="4750704"/>
            <a:ext cx="274320" cy="274320"/>
          </a:xfrm>
          <a:prstGeom prst="dodecagon">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b="1" kern="0">
                <a:solidFill>
                  <a:srgbClr val="000000"/>
                </a:solidFill>
                <a:latin typeface="Bosch Office Sans"/>
              </a:rPr>
              <a:t>2</a:t>
            </a:r>
            <a:endParaRPr kumimoji="0" lang="en-US" sz="1800" b="1"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11" name="Picture 10">
            <a:extLst>
              <a:ext uri="{FF2B5EF4-FFF2-40B4-BE49-F238E27FC236}">
                <a16:creationId xmlns:a16="http://schemas.microsoft.com/office/drawing/2014/main" id="{C964FFA1-8F9B-4231-BE2B-1097D02EE8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089111">
            <a:off x="6181035" y="4938837"/>
            <a:ext cx="447443" cy="447443"/>
          </a:xfrm>
          <a:prstGeom prst="rect">
            <a:avLst/>
          </a:prstGeom>
        </p:spPr>
      </p:pic>
      <p:sp>
        <p:nvSpPr>
          <p:cNvPr id="12" name="Dodecagon 11">
            <a:extLst>
              <a:ext uri="{FF2B5EF4-FFF2-40B4-BE49-F238E27FC236}">
                <a16:creationId xmlns:a16="http://schemas.microsoft.com/office/drawing/2014/main" id="{2432FDFD-D729-49C1-9053-65714FD2DC4E}"/>
              </a:ext>
            </a:extLst>
          </p:cNvPr>
          <p:cNvSpPr/>
          <p:nvPr/>
        </p:nvSpPr>
        <p:spPr>
          <a:xfrm>
            <a:off x="5969945" y="4954274"/>
            <a:ext cx="274320" cy="274320"/>
          </a:xfrm>
          <a:prstGeom prst="dodecagon">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b="1" kern="0">
                <a:solidFill>
                  <a:srgbClr val="000000"/>
                </a:solidFill>
                <a:latin typeface="Bosch Office Sans"/>
              </a:rPr>
              <a:t>3</a:t>
            </a:r>
            <a:endParaRPr kumimoji="0" lang="en-US" sz="1800" b="1"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13" name="Picture 12">
            <a:extLst>
              <a:ext uri="{FF2B5EF4-FFF2-40B4-BE49-F238E27FC236}">
                <a16:creationId xmlns:a16="http://schemas.microsoft.com/office/drawing/2014/main" id="{5AEEC4B5-0197-451A-B413-2CFB232E2C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089111">
            <a:off x="6473346" y="4482299"/>
            <a:ext cx="447443" cy="447443"/>
          </a:xfrm>
          <a:prstGeom prst="rect">
            <a:avLst/>
          </a:prstGeom>
        </p:spPr>
      </p:pic>
      <p:sp>
        <p:nvSpPr>
          <p:cNvPr id="14" name="Dodecagon 13">
            <a:extLst>
              <a:ext uri="{FF2B5EF4-FFF2-40B4-BE49-F238E27FC236}">
                <a16:creationId xmlns:a16="http://schemas.microsoft.com/office/drawing/2014/main" id="{F4DBA450-17A3-441C-92D2-4FB855FE1919}"/>
              </a:ext>
            </a:extLst>
          </p:cNvPr>
          <p:cNvSpPr/>
          <p:nvPr/>
        </p:nvSpPr>
        <p:spPr>
          <a:xfrm>
            <a:off x="7274377" y="4387016"/>
            <a:ext cx="274320" cy="274320"/>
          </a:xfrm>
          <a:prstGeom prst="dodecagon">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b="1" kern="0">
                <a:solidFill>
                  <a:srgbClr val="000000"/>
                </a:solidFill>
                <a:latin typeface="Bosch Office Sans"/>
              </a:rPr>
              <a:t>4</a:t>
            </a:r>
            <a:endParaRPr kumimoji="0" lang="en-US" sz="1800" b="1"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5" name="Rectangle 14">
            <a:extLst>
              <a:ext uri="{FF2B5EF4-FFF2-40B4-BE49-F238E27FC236}">
                <a16:creationId xmlns:a16="http://schemas.microsoft.com/office/drawing/2014/main" id="{206B5321-7903-4B54-B889-92A6D007D32C}"/>
              </a:ext>
            </a:extLst>
          </p:cNvPr>
          <p:cNvSpPr/>
          <p:nvPr/>
        </p:nvSpPr>
        <p:spPr>
          <a:xfrm>
            <a:off x="6818037" y="2438131"/>
            <a:ext cx="3891962" cy="1619580"/>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200" b="1"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6" name="Rectangle 15">
            <a:extLst>
              <a:ext uri="{FF2B5EF4-FFF2-40B4-BE49-F238E27FC236}">
                <a16:creationId xmlns:a16="http://schemas.microsoft.com/office/drawing/2014/main" id="{59E6A804-0100-4EB1-9F91-ADCF654C3A60}"/>
              </a:ext>
            </a:extLst>
          </p:cNvPr>
          <p:cNvSpPr/>
          <p:nvPr/>
        </p:nvSpPr>
        <p:spPr>
          <a:xfrm>
            <a:off x="6818037" y="2438131"/>
            <a:ext cx="1191451" cy="284038"/>
          </a:xfrm>
          <a:prstGeom prst="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1" i="0" u="none" strike="noStrike" kern="0" cap="none" spc="0" normalizeH="0" baseline="0" noProof="0">
                <a:ln>
                  <a:noFill/>
                </a:ln>
                <a:solidFill>
                  <a:schemeClr val="bg1"/>
                </a:solidFill>
                <a:effectLst/>
                <a:uLnTx/>
                <a:uFillTx/>
                <a:latin typeface="Bosch Office Sans"/>
                <a:ea typeface="+mn-ea"/>
                <a:cs typeface="+mn-cs"/>
              </a:rPr>
              <a:t>READ ME</a:t>
            </a:r>
            <a:endParaRPr kumimoji="0" lang="en-US" sz="1200" b="1" i="0" u="none" strike="noStrike" kern="0" cap="none" spc="0" normalizeH="0" baseline="0" noProof="0" dirty="0">
              <a:ln>
                <a:noFill/>
              </a:ln>
              <a:solidFill>
                <a:schemeClr val="bg1"/>
              </a:solidFill>
              <a:effectLst/>
              <a:uLnTx/>
              <a:uFillTx/>
              <a:latin typeface="Bosch Office Sans"/>
              <a:ea typeface="+mn-ea"/>
              <a:cs typeface="+mn-cs"/>
            </a:endParaRPr>
          </a:p>
        </p:txBody>
      </p:sp>
      <p:sp>
        <p:nvSpPr>
          <p:cNvPr id="5" name="TextBox 4">
            <a:extLst>
              <a:ext uri="{FF2B5EF4-FFF2-40B4-BE49-F238E27FC236}">
                <a16:creationId xmlns:a16="http://schemas.microsoft.com/office/drawing/2014/main" id="{531DDE88-C292-4248-906F-E67F62C6CEB4}"/>
              </a:ext>
            </a:extLst>
          </p:cNvPr>
          <p:cNvSpPr txBox="1"/>
          <p:nvPr/>
        </p:nvSpPr>
        <p:spPr>
          <a:xfrm>
            <a:off x="6891102" y="2734649"/>
            <a:ext cx="3745832" cy="1070094"/>
          </a:xfrm>
          <a:prstGeom prst="rect">
            <a:avLst/>
          </a:prstGeom>
          <a:noFill/>
        </p:spPr>
        <p:txBody>
          <a:bodyPr wrap="square" lIns="0" tIns="0" rIns="0" bIns="0" rtlCol="0">
            <a:noAutofit/>
          </a:bodyPr>
          <a:lstStyle/>
          <a:p>
            <a:pPr marL="0" marR="0" indent="0" algn="ctr" defTabSz="914400" eaLnBrk="1" fontAlgn="auto" latinLnBrk="0" hangingPunct="1">
              <a:lnSpc>
                <a:spcPct val="100000"/>
              </a:lnSpc>
              <a:spcBef>
                <a:spcPts val="0"/>
              </a:spcBef>
              <a:spcAft>
                <a:spcPts val="0"/>
              </a:spcAft>
              <a:buClrTx/>
              <a:buSzTx/>
              <a:buFontTx/>
              <a:buNone/>
              <a:tabLst/>
            </a:pPr>
            <a:r>
              <a:rPr kumimoji="0" lang="en-US" sz="1400" b="1" i="0" u="none" strike="noStrike" kern="0" cap="none" spc="0" normalizeH="0" baseline="0" noProof="0">
                <a:ln>
                  <a:noFill/>
                </a:ln>
                <a:solidFill>
                  <a:srgbClr val="000000"/>
                </a:solidFill>
                <a:effectLst/>
                <a:uLnTx/>
                <a:uFillTx/>
                <a:latin typeface="Bosch Office Sans"/>
                <a:ea typeface="+mn-ea"/>
                <a:cs typeface="+mn-cs"/>
              </a:rPr>
              <a:t>Kindly help feedback for this app if you see any issue, any bug or any inconvenience when you use this app. </a:t>
            </a:r>
          </a:p>
          <a:p>
            <a:pPr marL="0" marR="0" indent="0" algn="ctr" defTabSz="914400" eaLnBrk="1" fontAlgn="auto" latinLnBrk="0" hangingPunct="1">
              <a:lnSpc>
                <a:spcPct val="100000"/>
              </a:lnSpc>
              <a:spcBef>
                <a:spcPts val="0"/>
              </a:spcBef>
              <a:spcAft>
                <a:spcPts val="0"/>
              </a:spcAft>
              <a:buClrTx/>
              <a:buSzTx/>
              <a:buFontTx/>
              <a:buNone/>
              <a:tabLst/>
            </a:pPr>
            <a:r>
              <a:rPr lang="en-US" sz="1400" b="1" kern="0">
                <a:solidFill>
                  <a:srgbClr val="000000"/>
                </a:solidFill>
                <a:latin typeface="Bosch Office Sans"/>
              </a:rPr>
              <a:t>If you’d like to propose some improved idea, you can feedback to me.</a:t>
            </a:r>
          </a:p>
          <a:p>
            <a:pPr marL="0" marR="0" indent="0" algn="ctr" defTabSz="914400" eaLnBrk="1" fontAlgn="auto" latinLnBrk="0" hangingPunct="1">
              <a:lnSpc>
                <a:spcPct val="100000"/>
              </a:lnSpc>
              <a:spcBef>
                <a:spcPts val="0"/>
              </a:spcBef>
              <a:spcAft>
                <a:spcPts val="0"/>
              </a:spcAft>
              <a:buClrTx/>
              <a:buSzTx/>
              <a:buFontTx/>
              <a:buNone/>
              <a:tabLst/>
            </a:pPr>
            <a:r>
              <a:rPr lang="en-US" sz="1400" b="1" kern="0">
                <a:solidFill>
                  <a:schemeClr val="bg1"/>
                </a:solidFill>
                <a:latin typeface="Bosch Office Sans"/>
              </a:rPr>
              <a:t>THANKS SO MUCH!</a:t>
            </a:r>
            <a:endParaRPr kumimoji="0" lang="en-US" sz="1400" b="1" i="0" u="none" strike="noStrike" kern="0" cap="none" spc="0" normalizeH="0" baseline="0" noProof="0">
              <a:ln>
                <a:noFill/>
              </a:ln>
              <a:solidFill>
                <a:schemeClr val="bg1"/>
              </a:solidFill>
              <a:effectLst/>
              <a:uLnTx/>
              <a:uFillTx/>
              <a:latin typeface="Bosch Office Sans"/>
              <a:ea typeface="+mn-ea"/>
              <a:cs typeface="+mn-cs"/>
            </a:endParaRPr>
          </a:p>
          <a:p>
            <a:pPr marR="0" algn="l" defTabSz="914400" eaLnBrk="1" fontAlgn="auto" latinLnBrk="0" hangingPunct="1">
              <a:spcBef>
                <a:spcPts val="500"/>
              </a:spcBef>
              <a:spcAft>
                <a:spcPts val="0"/>
              </a:spcAft>
              <a:buClrTx/>
              <a:buSzTx/>
              <a:buFontTx/>
              <a:buNone/>
              <a:tabLst/>
            </a:pPr>
            <a:endParaRPr kumimoji="0" lang="en-US" sz="1400" b="0" i="0" u="none" strike="noStrike" kern="0" cap="none" spc="0" normalizeH="0" baseline="0" noProof="0">
              <a:ln>
                <a:noFill/>
              </a:ln>
              <a:solidFill>
                <a:srgbClr val="000000"/>
              </a:solidFill>
              <a:effectLst/>
              <a:uLnTx/>
              <a:uFillTx/>
            </a:endParaRPr>
          </a:p>
        </p:txBody>
      </p:sp>
      <p:sp>
        <p:nvSpPr>
          <p:cNvPr id="2" name="Slide Number Placeholder 1">
            <a:extLst>
              <a:ext uri="{FF2B5EF4-FFF2-40B4-BE49-F238E27FC236}">
                <a16:creationId xmlns:a16="http://schemas.microsoft.com/office/drawing/2014/main" id="{1FC2FCAA-923B-4624-BB7B-5E9A1D289A02}"/>
              </a:ext>
            </a:extLst>
          </p:cNvPr>
          <p:cNvSpPr>
            <a:spLocks noGrp="1"/>
          </p:cNvSpPr>
          <p:nvPr>
            <p:ph type="sldNum" sz="quarter" idx="12"/>
          </p:nvPr>
        </p:nvSpPr>
        <p:spPr/>
        <p:txBody>
          <a:bodyPr/>
          <a:lstStyle/>
          <a:p>
            <a:fld id="{4898AEC0-503E-4FA4-859C-D0F72D6E3F79}" type="slidenum">
              <a:rPr lang="en-US" noProof="1" smtClean="0"/>
              <a:pPr/>
              <a:t>27</a:t>
            </a:fld>
            <a:endParaRPr lang="en-US" noProof="1"/>
          </a:p>
        </p:txBody>
      </p:sp>
    </p:spTree>
    <p:extLst>
      <p:ext uri="{BB962C8B-B14F-4D97-AF65-F5344CB8AC3E}">
        <p14:creationId xmlns:p14="http://schemas.microsoft.com/office/powerpoint/2010/main" val="1865047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9024B7-0AFB-4545-8B12-6CD32E44E5E8}"/>
              </a:ext>
            </a:extLst>
          </p:cNvPr>
          <p:cNvSpPr>
            <a:spLocks noGrp="1"/>
          </p:cNvSpPr>
          <p:nvPr>
            <p:ph type="body" sz="quarter" idx="15"/>
          </p:nvPr>
        </p:nvSpPr>
        <p:spPr/>
        <p:txBody>
          <a:bodyPr/>
          <a:lstStyle/>
          <a:p>
            <a:r>
              <a:rPr lang="en-US" b="1">
                <a:solidFill>
                  <a:srgbClr val="9E2896"/>
                </a:solidFill>
              </a:rPr>
              <a:t>LOCAL TIMESHEET</a:t>
            </a:r>
          </a:p>
        </p:txBody>
      </p:sp>
      <p:sp>
        <p:nvSpPr>
          <p:cNvPr id="10" name="Rectangle: Rounded Corners 9">
            <a:extLst>
              <a:ext uri="{FF2B5EF4-FFF2-40B4-BE49-F238E27FC236}">
                <a16:creationId xmlns:a16="http://schemas.microsoft.com/office/drawing/2014/main" id="{CA350897-7BE7-4BD2-8E50-FB97D093B83B}"/>
              </a:ext>
            </a:extLst>
          </p:cNvPr>
          <p:cNvSpPr/>
          <p:nvPr/>
        </p:nvSpPr>
        <p:spPr>
          <a:xfrm>
            <a:off x="4102216" y="259200"/>
            <a:ext cx="6607783" cy="362092"/>
          </a:xfrm>
          <a:prstGeom prst="roundRect">
            <a:avLst/>
          </a:prstGeom>
          <a:solidFill>
            <a:schemeClr val="tx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800" b="1" i="0" u="none" strike="noStrike" kern="0" cap="none" spc="0" normalizeH="0" baseline="0" noProof="0">
                <a:ln>
                  <a:noFill/>
                </a:ln>
                <a:solidFill>
                  <a:schemeClr val="bg1"/>
                </a:solidFill>
                <a:effectLst/>
                <a:uLnTx/>
                <a:uFillTx/>
                <a:latin typeface="Bosch Office Sans"/>
                <a:ea typeface="+mn-ea"/>
                <a:cs typeface="+mn-cs"/>
              </a:rPr>
              <a:t>12. </a:t>
            </a:r>
            <a:r>
              <a:rPr lang="en-US" b="1" kern="0">
                <a:solidFill>
                  <a:schemeClr val="bg1"/>
                </a:solidFill>
                <a:latin typeface="Bosch Office Sans"/>
              </a:rPr>
              <a:t>PRIME</a:t>
            </a:r>
            <a:endParaRPr kumimoji="0" lang="en-US" sz="1800" b="1" i="0" u="none" strike="noStrike" kern="0" cap="none" spc="0" normalizeH="0" baseline="0" noProof="0" dirty="0">
              <a:ln>
                <a:noFill/>
              </a:ln>
              <a:solidFill>
                <a:schemeClr val="bg1"/>
              </a:solidFill>
              <a:effectLst/>
              <a:uLnTx/>
              <a:uFillTx/>
              <a:latin typeface="Bosch Office Sans"/>
              <a:ea typeface="+mn-ea"/>
              <a:cs typeface="+mn-cs"/>
            </a:endParaRPr>
          </a:p>
        </p:txBody>
      </p:sp>
      <p:pic>
        <p:nvPicPr>
          <p:cNvPr id="4" name="Picture 3">
            <a:extLst>
              <a:ext uri="{FF2B5EF4-FFF2-40B4-BE49-F238E27FC236}">
                <a16:creationId xmlns:a16="http://schemas.microsoft.com/office/drawing/2014/main" id="{773E56FF-AEF0-4603-A3F2-C4FA23AC5DB4}"/>
              </a:ext>
            </a:extLst>
          </p:cNvPr>
          <p:cNvPicPr>
            <a:picLocks noChangeAspect="1"/>
          </p:cNvPicPr>
          <p:nvPr/>
        </p:nvPicPr>
        <p:blipFill rotWithShape="1">
          <a:blip r:embed="rId2"/>
          <a:srcRect l="47016" t="3281" b="86878"/>
          <a:stretch/>
        </p:blipFill>
        <p:spPr>
          <a:xfrm>
            <a:off x="2578768" y="924950"/>
            <a:ext cx="5812088" cy="595304"/>
          </a:xfrm>
          <a:prstGeom prst="rect">
            <a:avLst/>
          </a:prstGeom>
        </p:spPr>
      </p:pic>
      <p:pic>
        <p:nvPicPr>
          <p:cNvPr id="6" name="Picture 5">
            <a:extLst>
              <a:ext uri="{FF2B5EF4-FFF2-40B4-BE49-F238E27FC236}">
                <a16:creationId xmlns:a16="http://schemas.microsoft.com/office/drawing/2014/main" id="{33B9B217-ADC4-487E-86C3-C6A2C1E067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089111">
            <a:off x="8167133" y="1324717"/>
            <a:ext cx="447443" cy="447443"/>
          </a:xfrm>
          <a:prstGeom prst="rect">
            <a:avLst/>
          </a:prstGeom>
        </p:spPr>
      </p:pic>
      <p:pic>
        <p:nvPicPr>
          <p:cNvPr id="7" name="Picture 6">
            <a:extLst>
              <a:ext uri="{FF2B5EF4-FFF2-40B4-BE49-F238E27FC236}">
                <a16:creationId xmlns:a16="http://schemas.microsoft.com/office/drawing/2014/main" id="{BB6258E3-903E-4AD6-B697-1BA3C63655B8}"/>
              </a:ext>
            </a:extLst>
          </p:cNvPr>
          <p:cNvPicPr>
            <a:picLocks noChangeAspect="1"/>
          </p:cNvPicPr>
          <p:nvPr/>
        </p:nvPicPr>
        <p:blipFill>
          <a:blip r:embed="rId4"/>
          <a:stretch>
            <a:fillRect/>
          </a:stretch>
        </p:blipFill>
        <p:spPr>
          <a:xfrm>
            <a:off x="4619394" y="1981043"/>
            <a:ext cx="1730835" cy="919885"/>
          </a:xfrm>
          <a:prstGeom prst="rect">
            <a:avLst/>
          </a:prstGeom>
        </p:spPr>
      </p:pic>
      <p:pic>
        <p:nvPicPr>
          <p:cNvPr id="9" name="Picture 8">
            <a:extLst>
              <a:ext uri="{FF2B5EF4-FFF2-40B4-BE49-F238E27FC236}">
                <a16:creationId xmlns:a16="http://schemas.microsoft.com/office/drawing/2014/main" id="{F1AEA93E-2E05-46A6-95C2-B7799EFB6DE8}"/>
              </a:ext>
            </a:extLst>
          </p:cNvPr>
          <p:cNvPicPr>
            <a:picLocks noChangeAspect="1"/>
          </p:cNvPicPr>
          <p:nvPr/>
        </p:nvPicPr>
        <p:blipFill rotWithShape="1">
          <a:blip r:embed="rId5"/>
          <a:srcRect b="60115"/>
          <a:stretch/>
        </p:blipFill>
        <p:spPr>
          <a:xfrm>
            <a:off x="916295" y="3328080"/>
            <a:ext cx="9136610" cy="1992886"/>
          </a:xfrm>
          <a:prstGeom prst="rect">
            <a:avLst/>
          </a:prstGeom>
        </p:spPr>
      </p:pic>
      <p:cxnSp>
        <p:nvCxnSpPr>
          <p:cNvPr id="11" name="Straight Arrow Connector 10">
            <a:extLst>
              <a:ext uri="{FF2B5EF4-FFF2-40B4-BE49-F238E27FC236}">
                <a16:creationId xmlns:a16="http://schemas.microsoft.com/office/drawing/2014/main" id="{0E7B3CE3-34C3-4113-94C8-4706D12364C2}"/>
              </a:ext>
            </a:extLst>
          </p:cNvPr>
          <p:cNvCxnSpPr>
            <a:cxnSpLocks/>
            <a:stCxn id="4" idx="2"/>
            <a:endCxn id="7" idx="0"/>
          </p:cNvCxnSpPr>
          <p:nvPr/>
        </p:nvCxnSpPr>
        <p:spPr>
          <a:xfrm>
            <a:off x="5484812" y="1520254"/>
            <a:ext cx="0" cy="46078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9C419E5-55B2-4201-ADAF-164F79D020FB}"/>
              </a:ext>
            </a:extLst>
          </p:cNvPr>
          <p:cNvCxnSpPr>
            <a:cxnSpLocks/>
            <a:stCxn id="7" idx="2"/>
            <a:endCxn id="9" idx="0"/>
          </p:cNvCxnSpPr>
          <p:nvPr/>
        </p:nvCxnSpPr>
        <p:spPr>
          <a:xfrm flipH="1">
            <a:off x="5484600" y="2900928"/>
            <a:ext cx="212" cy="4271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F2B9122-2916-4D4D-A9BB-5EB85DE1839F}"/>
              </a:ext>
            </a:extLst>
          </p:cNvPr>
          <p:cNvSpPr txBox="1"/>
          <p:nvPr/>
        </p:nvSpPr>
        <p:spPr>
          <a:xfrm>
            <a:off x="5730488" y="3328080"/>
            <a:ext cx="1191044" cy="364467"/>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en-US" sz="2800" b="1" kern="0">
                <a:solidFill>
                  <a:schemeClr val="bg1"/>
                </a:solidFill>
              </a:rPr>
              <a:t>PRIME</a:t>
            </a:r>
            <a:endParaRPr kumimoji="0" lang="en-US" sz="1050" b="1" u="none" strike="noStrike" kern="0" cap="none" spc="0" normalizeH="0" baseline="0" noProof="0">
              <a:ln>
                <a:noFill/>
              </a:ln>
              <a:solidFill>
                <a:schemeClr val="bg1"/>
              </a:solidFill>
              <a:effectLst/>
              <a:uLnTx/>
              <a:uFillTx/>
            </a:endParaRPr>
          </a:p>
        </p:txBody>
      </p:sp>
      <p:sp>
        <p:nvSpPr>
          <p:cNvPr id="2" name="TextBox 1">
            <a:extLst>
              <a:ext uri="{FF2B5EF4-FFF2-40B4-BE49-F238E27FC236}">
                <a16:creationId xmlns:a16="http://schemas.microsoft.com/office/drawing/2014/main" id="{91002E3C-B69F-4EF2-A2C3-B473D0DCB2D1}"/>
              </a:ext>
            </a:extLst>
          </p:cNvPr>
          <p:cNvSpPr txBox="1"/>
          <p:nvPr/>
        </p:nvSpPr>
        <p:spPr>
          <a:xfrm>
            <a:off x="2690232" y="4119699"/>
            <a:ext cx="5588735" cy="163115"/>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100" b="0" i="0" u="none" strike="noStrike" kern="0" cap="none" spc="0" normalizeH="0" baseline="0" noProof="0">
                <a:ln>
                  <a:noFill/>
                </a:ln>
                <a:solidFill>
                  <a:srgbClr val="000000"/>
                </a:solidFill>
                <a:effectLst/>
                <a:uLnTx/>
                <a:uFillTx/>
                <a:hlinkClick r:id="rId6"/>
              </a:rPr>
              <a:t>https://inside-prime.bosch.com/pwa/rbvh/_layouts/15/pwa/Timesheet/MyTSSummary.aspx</a:t>
            </a:r>
            <a:r>
              <a:rPr kumimoji="0" lang="en-US" sz="1100" b="0" i="0" u="none" strike="noStrike" kern="0" cap="none" spc="0" normalizeH="0" baseline="0" noProof="0">
                <a:ln>
                  <a:noFill/>
                </a:ln>
                <a:solidFill>
                  <a:srgbClr val="000000"/>
                </a:solidFill>
                <a:effectLst/>
                <a:uLnTx/>
                <a:uFillTx/>
              </a:rPr>
              <a:t> </a:t>
            </a:r>
          </a:p>
        </p:txBody>
      </p:sp>
      <p:sp>
        <p:nvSpPr>
          <p:cNvPr id="5" name="Slide Number Placeholder 4">
            <a:extLst>
              <a:ext uri="{FF2B5EF4-FFF2-40B4-BE49-F238E27FC236}">
                <a16:creationId xmlns:a16="http://schemas.microsoft.com/office/drawing/2014/main" id="{02EB6C5C-8428-444A-B18F-03852B593D92}"/>
              </a:ext>
            </a:extLst>
          </p:cNvPr>
          <p:cNvSpPr>
            <a:spLocks noGrp="1"/>
          </p:cNvSpPr>
          <p:nvPr>
            <p:ph type="sldNum" sz="quarter" idx="12"/>
          </p:nvPr>
        </p:nvSpPr>
        <p:spPr/>
        <p:txBody>
          <a:bodyPr/>
          <a:lstStyle/>
          <a:p>
            <a:fld id="{4898AEC0-503E-4FA4-859C-D0F72D6E3F79}" type="slidenum">
              <a:rPr lang="en-US" noProof="1" smtClean="0"/>
              <a:pPr/>
              <a:t>28</a:t>
            </a:fld>
            <a:endParaRPr lang="en-US" noProof="1"/>
          </a:p>
        </p:txBody>
      </p:sp>
    </p:spTree>
    <p:extLst>
      <p:ext uri="{BB962C8B-B14F-4D97-AF65-F5344CB8AC3E}">
        <p14:creationId xmlns:p14="http://schemas.microsoft.com/office/powerpoint/2010/main" val="1351686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9024B7-0AFB-4545-8B12-6CD32E44E5E8}"/>
              </a:ext>
            </a:extLst>
          </p:cNvPr>
          <p:cNvSpPr>
            <a:spLocks noGrp="1"/>
          </p:cNvSpPr>
          <p:nvPr>
            <p:ph type="body" sz="quarter" idx="15"/>
          </p:nvPr>
        </p:nvSpPr>
        <p:spPr/>
        <p:txBody>
          <a:bodyPr/>
          <a:lstStyle/>
          <a:p>
            <a:r>
              <a:rPr lang="en-US" b="1">
                <a:solidFill>
                  <a:srgbClr val="9E2896"/>
                </a:solidFill>
              </a:rPr>
              <a:t>LOCAL TIMESHEET</a:t>
            </a:r>
          </a:p>
        </p:txBody>
      </p:sp>
      <p:sp>
        <p:nvSpPr>
          <p:cNvPr id="4" name="Slide Number Placeholder 3">
            <a:extLst>
              <a:ext uri="{FF2B5EF4-FFF2-40B4-BE49-F238E27FC236}">
                <a16:creationId xmlns:a16="http://schemas.microsoft.com/office/drawing/2014/main" id="{212C7DA2-7066-4AA3-B192-17706544BA9F}"/>
              </a:ext>
            </a:extLst>
          </p:cNvPr>
          <p:cNvSpPr>
            <a:spLocks noGrp="1"/>
          </p:cNvSpPr>
          <p:nvPr>
            <p:ph type="sldNum" sz="quarter" idx="12"/>
          </p:nvPr>
        </p:nvSpPr>
        <p:spPr/>
        <p:txBody>
          <a:bodyPr/>
          <a:lstStyle/>
          <a:p>
            <a:fld id="{4898AEC0-503E-4FA4-859C-D0F72D6E3F79}" type="slidenum">
              <a:rPr lang="en-US" noProof="1" smtClean="0"/>
              <a:pPr/>
              <a:t>3</a:t>
            </a:fld>
            <a:endParaRPr lang="en-US" noProof="1"/>
          </a:p>
        </p:txBody>
      </p:sp>
      <p:sp>
        <p:nvSpPr>
          <p:cNvPr id="2" name="Rectangle: Rounded Corners 1">
            <a:extLst>
              <a:ext uri="{FF2B5EF4-FFF2-40B4-BE49-F238E27FC236}">
                <a16:creationId xmlns:a16="http://schemas.microsoft.com/office/drawing/2014/main" id="{68E4F503-707E-4DF0-A43C-F967CA7C945E}"/>
              </a:ext>
            </a:extLst>
          </p:cNvPr>
          <p:cNvSpPr/>
          <p:nvPr/>
        </p:nvSpPr>
        <p:spPr>
          <a:xfrm>
            <a:off x="987626" y="1036219"/>
            <a:ext cx="8994371" cy="4098174"/>
          </a:xfrm>
          <a:prstGeom prst="roundRect">
            <a:avLst>
              <a:gd name="adj" fmla="val 3077"/>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defTabSz="914400" eaLnBrk="1" fontAlgn="auto" latinLnBrk="0" hangingPunct="1">
              <a:lnSpc>
                <a:spcPct val="100000"/>
              </a:lnSpc>
              <a:spcBef>
                <a:spcPts val="0"/>
              </a:spcBef>
              <a:spcAft>
                <a:spcPts val="0"/>
              </a:spcAft>
              <a:buClrTx/>
              <a:buSzTx/>
              <a:buFontTx/>
              <a:buNone/>
              <a:tabLst/>
            </a:pPr>
            <a:endParaRPr kumimoji="0" lang="en-US" sz="180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9" name="Rectangle: Rounded Corners 8">
            <a:extLst>
              <a:ext uri="{FF2B5EF4-FFF2-40B4-BE49-F238E27FC236}">
                <a16:creationId xmlns:a16="http://schemas.microsoft.com/office/drawing/2014/main" id="{169536D9-859F-440A-8508-EA21D8482E13}"/>
              </a:ext>
            </a:extLst>
          </p:cNvPr>
          <p:cNvSpPr/>
          <p:nvPr/>
        </p:nvSpPr>
        <p:spPr>
          <a:xfrm>
            <a:off x="4102216" y="259200"/>
            <a:ext cx="6607783" cy="362092"/>
          </a:xfrm>
          <a:prstGeom prst="roundRect">
            <a:avLst/>
          </a:prstGeom>
          <a:solidFill>
            <a:schemeClr val="tx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b="1" kern="0">
                <a:solidFill>
                  <a:schemeClr val="bg1"/>
                </a:solidFill>
                <a:latin typeface="Bosch Office Sans"/>
              </a:rPr>
              <a:t>2. </a:t>
            </a:r>
            <a:r>
              <a:rPr kumimoji="0" lang="en-US" sz="1800" b="1" i="0" u="none" strike="noStrike" kern="0" cap="none" spc="0" normalizeH="0" baseline="0" noProof="0">
                <a:ln>
                  <a:noFill/>
                </a:ln>
                <a:solidFill>
                  <a:schemeClr val="bg1"/>
                </a:solidFill>
                <a:effectLst/>
                <a:uLnTx/>
                <a:uFillTx/>
                <a:latin typeface="Bosch Office Sans"/>
                <a:ea typeface="+mn-ea"/>
                <a:cs typeface="+mn-cs"/>
              </a:rPr>
              <a:t>HISTORY</a:t>
            </a:r>
            <a:endParaRPr kumimoji="0" lang="en-US" sz="1800" b="1" i="0" u="none" strike="noStrike" kern="0" cap="none" spc="0" normalizeH="0" baseline="0" noProof="0" dirty="0">
              <a:ln>
                <a:noFill/>
              </a:ln>
              <a:solidFill>
                <a:schemeClr val="bg1"/>
              </a:solidFill>
              <a:effectLst/>
              <a:uLnTx/>
              <a:uFillTx/>
              <a:latin typeface="Bosch Office Sans"/>
              <a:ea typeface="+mn-ea"/>
              <a:cs typeface="+mn-cs"/>
            </a:endParaRPr>
          </a:p>
        </p:txBody>
      </p:sp>
      <p:graphicFrame>
        <p:nvGraphicFramePr>
          <p:cNvPr id="5" name="Table 5">
            <a:extLst>
              <a:ext uri="{FF2B5EF4-FFF2-40B4-BE49-F238E27FC236}">
                <a16:creationId xmlns:a16="http://schemas.microsoft.com/office/drawing/2014/main" id="{2C91BA3D-9318-4E95-9DCB-F3D7B5E87581}"/>
              </a:ext>
            </a:extLst>
          </p:cNvPr>
          <p:cNvGraphicFramePr>
            <a:graphicFrameLocks noGrp="1"/>
          </p:cNvGraphicFramePr>
          <p:nvPr>
            <p:extLst>
              <p:ext uri="{D42A27DB-BD31-4B8C-83A1-F6EECF244321}">
                <p14:modId xmlns:p14="http://schemas.microsoft.com/office/powerpoint/2010/main" val="471282209"/>
              </p:ext>
            </p:extLst>
          </p:nvPr>
        </p:nvGraphicFramePr>
        <p:xfrm>
          <a:off x="1502148" y="1192686"/>
          <a:ext cx="7964904" cy="3053720"/>
        </p:xfrm>
        <a:graphic>
          <a:graphicData uri="http://schemas.openxmlformats.org/drawingml/2006/table">
            <a:tbl>
              <a:tblPr firstRow="1" bandRow="1">
                <a:tableStyleId>{69012ECD-51FC-41F1-AA8D-1B2483CD663E}</a:tableStyleId>
              </a:tblPr>
              <a:tblGrid>
                <a:gridCol w="1313241">
                  <a:extLst>
                    <a:ext uri="{9D8B030D-6E8A-4147-A177-3AD203B41FA5}">
                      <a16:colId xmlns:a16="http://schemas.microsoft.com/office/drawing/2014/main" val="2798013697"/>
                    </a:ext>
                  </a:extLst>
                </a:gridCol>
                <a:gridCol w="1612232">
                  <a:extLst>
                    <a:ext uri="{9D8B030D-6E8A-4147-A177-3AD203B41FA5}">
                      <a16:colId xmlns:a16="http://schemas.microsoft.com/office/drawing/2014/main" val="4156450459"/>
                    </a:ext>
                  </a:extLst>
                </a:gridCol>
                <a:gridCol w="5039431">
                  <a:extLst>
                    <a:ext uri="{9D8B030D-6E8A-4147-A177-3AD203B41FA5}">
                      <a16:colId xmlns:a16="http://schemas.microsoft.com/office/drawing/2014/main" val="2034557353"/>
                    </a:ext>
                  </a:extLst>
                </a:gridCol>
              </a:tblGrid>
              <a:tr h="310520">
                <a:tc>
                  <a:txBody>
                    <a:bodyPr/>
                    <a:lstStyle/>
                    <a:p>
                      <a:r>
                        <a:rPr lang="en-US" sz="1200"/>
                        <a:t>Date</a:t>
                      </a:r>
                    </a:p>
                  </a:txBody>
                  <a:tcPr/>
                </a:tc>
                <a:tc>
                  <a:txBody>
                    <a:bodyPr/>
                    <a:lstStyle/>
                    <a:p>
                      <a:r>
                        <a:rPr lang="en-US" sz="1200"/>
                        <a:t>Author</a:t>
                      </a:r>
                    </a:p>
                  </a:txBody>
                  <a:tcPr/>
                </a:tc>
                <a:tc>
                  <a:txBody>
                    <a:bodyPr/>
                    <a:lstStyle/>
                    <a:p>
                      <a:r>
                        <a:rPr lang="en-US" sz="1200"/>
                        <a:t>Description</a:t>
                      </a:r>
                    </a:p>
                  </a:txBody>
                  <a:tcPr/>
                </a:tc>
                <a:extLst>
                  <a:ext uri="{0D108BD9-81ED-4DB2-BD59-A6C34878D82A}">
                    <a16:rowId xmlns:a16="http://schemas.microsoft.com/office/drawing/2014/main" val="2542506942"/>
                  </a:ext>
                </a:extLst>
              </a:tr>
              <a:tr h="252280">
                <a:tc>
                  <a:txBody>
                    <a:bodyPr/>
                    <a:lstStyle/>
                    <a:p>
                      <a:r>
                        <a:rPr lang="en-US" sz="1200"/>
                        <a:t>April 25</a:t>
                      </a:r>
                      <a:r>
                        <a:rPr lang="en-US" sz="1200" baseline="30000"/>
                        <a:t>th</a:t>
                      </a:r>
                      <a:r>
                        <a:rPr lang="en-US" sz="1200"/>
                        <a:t>, 2022</a:t>
                      </a:r>
                    </a:p>
                  </a:txBody>
                  <a:tcPr/>
                </a:tc>
                <a:tc>
                  <a:txBody>
                    <a:bodyPr/>
                    <a:lstStyle/>
                    <a:p>
                      <a:r>
                        <a:rPr lang="en-US" sz="1200"/>
                        <a:t>Nguyen Thanh Cong</a:t>
                      </a:r>
                    </a:p>
                  </a:txBody>
                  <a:tcPr/>
                </a:tc>
                <a:tc>
                  <a:txBody>
                    <a:bodyPr/>
                    <a:lstStyle/>
                    <a:p>
                      <a:pPr marL="171450" indent="-171450">
                        <a:buFontTx/>
                        <a:buChar char="-"/>
                      </a:pPr>
                      <a:r>
                        <a:rPr lang="en-US" sz="1200"/>
                        <a:t>The first release of guideline</a:t>
                      </a:r>
                    </a:p>
                    <a:p>
                      <a:pPr marL="171450" indent="-171450">
                        <a:buFontTx/>
                        <a:buChar char="-"/>
                      </a:pPr>
                      <a:r>
                        <a:rPr lang="en-US" sz="1200"/>
                        <a:t>Release the LocalTimesheet R2.1.0, detail in here: </a:t>
                      </a:r>
                      <a:r>
                        <a:rPr lang="en-US" sz="1200">
                          <a:hlinkClick r:id="rId2"/>
                        </a:rPr>
                        <a:t>VIDEOTEST-52</a:t>
                      </a:r>
                      <a:endParaRPr lang="en-US" sz="1200"/>
                    </a:p>
                  </a:txBody>
                  <a:tcPr/>
                </a:tc>
                <a:extLst>
                  <a:ext uri="{0D108BD9-81ED-4DB2-BD59-A6C34878D82A}">
                    <a16:rowId xmlns:a16="http://schemas.microsoft.com/office/drawing/2014/main" val="1853072644"/>
                  </a:ext>
                </a:extLst>
              </a:tr>
              <a:tr h="252280">
                <a:tc>
                  <a:txBody>
                    <a:bodyPr/>
                    <a:lstStyle/>
                    <a:p>
                      <a:r>
                        <a:rPr lang="en-US" sz="1200"/>
                        <a:t>April 29</a:t>
                      </a:r>
                      <a:r>
                        <a:rPr lang="en-US" sz="1200" baseline="30000"/>
                        <a:t>th</a:t>
                      </a:r>
                      <a:r>
                        <a:rPr lang="en-US" sz="1200"/>
                        <a:t>, 2022</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US" sz="1200"/>
                        <a:t>Nguyen Thanh Cong</a:t>
                      </a:r>
                    </a:p>
                  </a:txBody>
                  <a:tcPr/>
                </a:tc>
                <a:tc>
                  <a:txBody>
                    <a:bodyPr/>
                    <a:lstStyle/>
                    <a:p>
                      <a:pPr marL="171450" indent="-171450">
                        <a:buFontTx/>
                        <a:buChar char="-"/>
                      </a:pPr>
                      <a:r>
                        <a:rPr lang="en-US" sz="1200"/>
                        <a:t>Release the LocalTimesheet R2.1.1</a:t>
                      </a:r>
                    </a:p>
                    <a:p>
                      <a:pPr marL="171450" indent="-171450">
                        <a:buFontTx/>
                        <a:buChar char="-"/>
                      </a:pPr>
                      <a:r>
                        <a:rPr lang="en-US" sz="1200"/>
                        <a:t>Add some new feature, detail in here: </a:t>
                      </a:r>
                      <a:r>
                        <a:rPr lang="en-US" sz="1200">
                          <a:hlinkClick r:id="rId3"/>
                        </a:rPr>
                        <a:t>VIDEOTEST-335</a:t>
                      </a:r>
                      <a:endParaRPr lang="en-US" sz="1200"/>
                    </a:p>
                  </a:txBody>
                  <a:tcPr/>
                </a:tc>
                <a:extLst>
                  <a:ext uri="{0D108BD9-81ED-4DB2-BD59-A6C34878D82A}">
                    <a16:rowId xmlns:a16="http://schemas.microsoft.com/office/drawing/2014/main" val="2624212921"/>
                  </a:ext>
                </a:extLst>
              </a:tr>
              <a:tr h="252280">
                <a:tc>
                  <a:txBody>
                    <a:bodyPr/>
                    <a:lstStyle/>
                    <a:p>
                      <a:r>
                        <a:rPr lang="en-US" sz="1200"/>
                        <a:t>June 8</a:t>
                      </a:r>
                      <a:r>
                        <a:rPr lang="en-US" sz="1200" baseline="30000"/>
                        <a:t>th</a:t>
                      </a:r>
                      <a:r>
                        <a:rPr lang="en-US" sz="1200"/>
                        <a:t>, 2022</a:t>
                      </a:r>
                    </a:p>
                  </a:txBody>
                  <a:tcPr/>
                </a:tc>
                <a:tc>
                  <a:txBody>
                    <a:bodyPr/>
                    <a:lstStyle/>
                    <a:p>
                      <a:r>
                        <a:rPr lang="en-US" sz="1200"/>
                        <a:t>Nguyen Thanh Cong</a:t>
                      </a:r>
                    </a:p>
                  </a:txBody>
                  <a:tcPr/>
                </a:tc>
                <a:tc>
                  <a:txBody>
                    <a:bodyPr/>
                    <a:lstStyle/>
                    <a:p>
                      <a:pPr marL="171450" indent="-171450">
                        <a:buFontTx/>
                        <a:buChar char="-"/>
                      </a:pPr>
                      <a:r>
                        <a:rPr lang="en-US" sz="1200"/>
                        <a:t>Release the LocalTimesheet R2.1.2</a:t>
                      </a:r>
                    </a:p>
                    <a:p>
                      <a:pPr marL="171450" indent="-171450">
                        <a:buFontTx/>
                        <a:buChar char="-"/>
                      </a:pPr>
                      <a:r>
                        <a:rPr lang="en-US" sz="1200"/>
                        <a:t>Add some new feature, detail in here: </a:t>
                      </a:r>
                      <a:r>
                        <a:rPr lang="en-US" sz="1200">
                          <a:hlinkClick r:id="rId4"/>
                        </a:rPr>
                        <a:t>VIDEOTEST-400</a:t>
                      </a:r>
                      <a:endParaRPr lang="en-US" sz="1200"/>
                    </a:p>
                  </a:txBody>
                  <a:tcPr/>
                </a:tc>
                <a:extLst>
                  <a:ext uri="{0D108BD9-81ED-4DB2-BD59-A6C34878D82A}">
                    <a16:rowId xmlns:a16="http://schemas.microsoft.com/office/drawing/2014/main" val="377021123"/>
                  </a:ext>
                </a:extLst>
              </a:tr>
              <a:tr h="252280">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1846381979"/>
                  </a:ext>
                </a:extLst>
              </a:tr>
              <a:tr h="252280">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744279070"/>
                  </a:ext>
                </a:extLst>
              </a:tr>
              <a:tr h="252280">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3472492477"/>
                  </a:ext>
                </a:extLst>
              </a:tr>
              <a:tr h="252280">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1226867286"/>
                  </a:ext>
                </a:extLst>
              </a:tr>
              <a:tr h="252280">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356082519"/>
                  </a:ext>
                </a:extLst>
              </a:tr>
            </a:tbl>
          </a:graphicData>
        </a:graphic>
      </p:graphicFrame>
    </p:spTree>
    <p:extLst>
      <p:ext uri="{BB962C8B-B14F-4D97-AF65-F5344CB8AC3E}">
        <p14:creationId xmlns:p14="http://schemas.microsoft.com/office/powerpoint/2010/main" val="3232988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9024B7-0AFB-4545-8B12-6CD32E44E5E8}"/>
              </a:ext>
            </a:extLst>
          </p:cNvPr>
          <p:cNvSpPr>
            <a:spLocks noGrp="1"/>
          </p:cNvSpPr>
          <p:nvPr>
            <p:ph type="body" sz="quarter" idx="15"/>
          </p:nvPr>
        </p:nvSpPr>
        <p:spPr/>
        <p:txBody>
          <a:bodyPr/>
          <a:lstStyle/>
          <a:p>
            <a:r>
              <a:rPr lang="en-US" b="1">
                <a:solidFill>
                  <a:srgbClr val="9E2896"/>
                </a:solidFill>
              </a:rPr>
              <a:t>LOCAL TIMESHEET</a:t>
            </a:r>
          </a:p>
        </p:txBody>
      </p:sp>
      <p:sp>
        <p:nvSpPr>
          <p:cNvPr id="4" name="Slide Number Placeholder 3">
            <a:extLst>
              <a:ext uri="{FF2B5EF4-FFF2-40B4-BE49-F238E27FC236}">
                <a16:creationId xmlns:a16="http://schemas.microsoft.com/office/drawing/2014/main" id="{212C7DA2-7066-4AA3-B192-17706544BA9F}"/>
              </a:ext>
            </a:extLst>
          </p:cNvPr>
          <p:cNvSpPr>
            <a:spLocks noGrp="1"/>
          </p:cNvSpPr>
          <p:nvPr>
            <p:ph type="sldNum" sz="quarter" idx="12"/>
          </p:nvPr>
        </p:nvSpPr>
        <p:spPr/>
        <p:txBody>
          <a:bodyPr/>
          <a:lstStyle/>
          <a:p>
            <a:fld id="{4898AEC0-503E-4FA4-859C-D0F72D6E3F79}" type="slidenum">
              <a:rPr lang="en-US" noProof="1" smtClean="0"/>
              <a:pPr/>
              <a:t>4</a:t>
            </a:fld>
            <a:endParaRPr lang="en-US" noProof="1"/>
          </a:p>
        </p:txBody>
      </p:sp>
      <p:sp>
        <p:nvSpPr>
          <p:cNvPr id="18" name="Rectangle: Rounded Corners 17">
            <a:extLst>
              <a:ext uri="{FF2B5EF4-FFF2-40B4-BE49-F238E27FC236}">
                <a16:creationId xmlns:a16="http://schemas.microsoft.com/office/drawing/2014/main" id="{8A56D93F-BDC1-4309-8BDE-F3E822FF7ED8}"/>
              </a:ext>
            </a:extLst>
          </p:cNvPr>
          <p:cNvSpPr/>
          <p:nvPr/>
        </p:nvSpPr>
        <p:spPr>
          <a:xfrm>
            <a:off x="1145007" y="1147985"/>
            <a:ext cx="3519271" cy="364467"/>
          </a:xfrm>
          <a:prstGeom prst="roundRect">
            <a:avLst>
              <a:gd name="adj" fmla="val 21474"/>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400" b="1" i="0" u="none" strike="noStrike" kern="0" cap="none" spc="0" normalizeH="0" baseline="0" noProof="0">
                <a:ln>
                  <a:noFill/>
                </a:ln>
                <a:solidFill>
                  <a:schemeClr val="bg1"/>
                </a:solidFill>
                <a:effectLst/>
                <a:uLnTx/>
                <a:uFillTx/>
                <a:latin typeface="Bosch Office Sans"/>
              </a:rPr>
              <a:t>2.1. INTRODUCTION</a:t>
            </a:r>
            <a:endParaRPr kumimoji="0" lang="en-US" sz="1400" b="1" i="0" u="none" strike="noStrike" kern="0" cap="none" spc="0" normalizeH="0" baseline="0" noProof="0" dirty="0">
              <a:ln>
                <a:noFill/>
              </a:ln>
              <a:solidFill>
                <a:schemeClr val="bg1"/>
              </a:solidFill>
              <a:effectLst/>
              <a:uLnTx/>
              <a:uFillTx/>
              <a:latin typeface="Bosch Office Sans"/>
            </a:endParaRPr>
          </a:p>
        </p:txBody>
      </p:sp>
      <p:graphicFrame>
        <p:nvGraphicFramePr>
          <p:cNvPr id="5" name="Table 5">
            <a:extLst>
              <a:ext uri="{FF2B5EF4-FFF2-40B4-BE49-F238E27FC236}">
                <a16:creationId xmlns:a16="http://schemas.microsoft.com/office/drawing/2014/main" id="{E84ADF52-35C8-4E68-8119-698DDB6ED770}"/>
              </a:ext>
            </a:extLst>
          </p:cNvPr>
          <p:cNvGraphicFramePr>
            <a:graphicFrameLocks noGrp="1"/>
          </p:cNvGraphicFramePr>
          <p:nvPr>
            <p:extLst>
              <p:ext uri="{D42A27DB-BD31-4B8C-83A1-F6EECF244321}">
                <p14:modId xmlns:p14="http://schemas.microsoft.com/office/powerpoint/2010/main" val="3002651854"/>
              </p:ext>
            </p:extLst>
          </p:nvPr>
        </p:nvGraphicFramePr>
        <p:xfrm>
          <a:off x="1145008" y="1881020"/>
          <a:ext cx="8703667" cy="2488770"/>
        </p:xfrm>
        <a:graphic>
          <a:graphicData uri="http://schemas.openxmlformats.org/drawingml/2006/table">
            <a:tbl>
              <a:tblPr firstRow="1" bandRow="1">
                <a:tableStyleId>{5A111915-BE36-4E01-A7E5-04B1672EAD32}</a:tableStyleId>
              </a:tblPr>
              <a:tblGrid>
                <a:gridCol w="1883417">
                  <a:extLst>
                    <a:ext uri="{9D8B030D-6E8A-4147-A177-3AD203B41FA5}">
                      <a16:colId xmlns:a16="http://schemas.microsoft.com/office/drawing/2014/main" val="2934063602"/>
                    </a:ext>
                  </a:extLst>
                </a:gridCol>
                <a:gridCol w="1342238">
                  <a:extLst>
                    <a:ext uri="{9D8B030D-6E8A-4147-A177-3AD203B41FA5}">
                      <a16:colId xmlns:a16="http://schemas.microsoft.com/office/drawing/2014/main" val="603628496"/>
                    </a:ext>
                  </a:extLst>
                </a:gridCol>
                <a:gridCol w="5478012">
                  <a:extLst>
                    <a:ext uri="{9D8B030D-6E8A-4147-A177-3AD203B41FA5}">
                      <a16:colId xmlns:a16="http://schemas.microsoft.com/office/drawing/2014/main" val="2517504904"/>
                    </a:ext>
                  </a:extLst>
                </a:gridCol>
              </a:tblGrid>
              <a:tr h="248877">
                <a:tc>
                  <a:txBody>
                    <a:bodyPr/>
                    <a:lstStyle/>
                    <a:p>
                      <a:r>
                        <a:rPr lang="en-US" sz="1000"/>
                        <a:t>Activity</a:t>
                      </a:r>
                    </a:p>
                  </a:txBody>
                  <a:tcPr/>
                </a:tc>
                <a:tc>
                  <a:txBody>
                    <a:bodyPr/>
                    <a:lstStyle/>
                    <a:p>
                      <a:r>
                        <a:rPr lang="en-US" sz="1000"/>
                        <a:t>Level</a:t>
                      </a:r>
                    </a:p>
                  </a:txBody>
                  <a:tcPr/>
                </a:tc>
                <a:tc>
                  <a:txBody>
                    <a:bodyPr/>
                    <a:lstStyle/>
                    <a:p>
                      <a:r>
                        <a:rPr lang="en-US" sz="1000"/>
                        <a:t>Usecases</a:t>
                      </a:r>
                    </a:p>
                  </a:txBody>
                  <a:tcPr/>
                </a:tc>
                <a:extLst>
                  <a:ext uri="{0D108BD9-81ED-4DB2-BD59-A6C34878D82A}">
                    <a16:rowId xmlns:a16="http://schemas.microsoft.com/office/drawing/2014/main" val="262343322"/>
                  </a:ext>
                </a:extLst>
              </a:tr>
              <a:tr h="248877">
                <a:tc>
                  <a:txBody>
                    <a:bodyPr/>
                    <a:lstStyle/>
                    <a:p>
                      <a:r>
                        <a:rPr lang="en-US" sz="1000" b="1">
                          <a:solidFill>
                            <a:schemeClr val="tx1"/>
                          </a:solidFill>
                        </a:rPr>
                        <a:t>Executing_Task</a:t>
                      </a:r>
                    </a:p>
                  </a:txBody>
                  <a:tcPr>
                    <a:solidFill>
                      <a:srgbClr val="FFC000"/>
                    </a:solidFill>
                  </a:tcPr>
                </a:tc>
                <a:tc>
                  <a:txBody>
                    <a:bodyPr/>
                    <a:lstStyle/>
                    <a:p>
                      <a:r>
                        <a:rPr lang="en-US" sz="1000" b="1">
                          <a:solidFill>
                            <a:srgbClr val="007BC0"/>
                          </a:solidFill>
                        </a:rPr>
                        <a:t>TASK</a:t>
                      </a:r>
                    </a:p>
                  </a:txBody>
                  <a:tcPr/>
                </a:tc>
                <a:tc>
                  <a:txBody>
                    <a:bodyPr/>
                    <a:lstStyle/>
                    <a:p>
                      <a:r>
                        <a:rPr lang="en-US" sz="1000" i="1">
                          <a:solidFill>
                            <a:srgbClr val="00512A"/>
                          </a:solidFill>
                        </a:rPr>
                        <a:t>Performing daily task, task ID is available (CSCRM, T&amp;R)</a:t>
                      </a:r>
                    </a:p>
                  </a:txBody>
                  <a:tcPr/>
                </a:tc>
                <a:extLst>
                  <a:ext uri="{0D108BD9-81ED-4DB2-BD59-A6C34878D82A}">
                    <a16:rowId xmlns:a16="http://schemas.microsoft.com/office/drawing/2014/main" val="4211941398"/>
                  </a:ext>
                </a:extLst>
              </a:tr>
              <a:tr h="248877">
                <a:tc>
                  <a:txBody>
                    <a:bodyPr/>
                    <a:lstStyle/>
                    <a:p>
                      <a:r>
                        <a:rPr lang="en-US" sz="1000" b="1">
                          <a:solidFill>
                            <a:schemeClr val="tx1"/>
                          </a:solidFill>
                        </a:rPr>
                        <a:t>Reviewing_Task</a:t>
                      </a:r>
                    </a:p>
                  </a:txBody>
                  <a:tcPr>
                    <a:solidFill>
                      <a:srgbClr val="FFC000"/>
                    </a:solidFill>
                  </a:tcPr>
                </a:tc>
                <a:tc>
                  <a:txBody>
                    <a:bodyPr/>
                    <a:lstStyle/>
                    <a:p>
                      <a:r>
                        <a:rPr lang="en-US" sz="1000" b="1">
                          <a:solidFill>
                            <a:srgbClr val="007BC0"/>
                          </a:solidFill>
                        </a:rPr>
                        <a:t>TASK</a:t>
                      </a:r>
                    </a:p>
                  </a:txBody>
                  <a:tcPr/>
                </a:tc>
                <a:tc>
                  <a:txBody>
                    <a:bodyPr/>
                    <a:lstStyle/>
                    <a:p>
                      <a:r>
                        <a:rPr lang="en-US" sz="1000" i="1">
                          <a:solidFill>
                            <a:srgbClr val="00512A"/>
                          </a:solidFill>
                        </a:rPr>
                        <a:t>Reviewing an executing task of another associate, task ID is available (CSCRM, T&amp;R)</a:t>
                      </a:r>
                    </a:p>
                  </a:txBody>
                  <a:tcPr/>
                </a:tc>
                <a:extLst>
                  <a:ext uri="{0D108BD9-81ED-4DB2-BD59-A6C34878D82A}">
                    <a16:rowId xmlns:a16="http://schemas.microsoft.com/office/drawing/2014/main" val="3093005322"/>
                  </a:ext>
                </a:extLst>
              </a:tr>
              <a:tr h="248877">
                <a:tc>
                  <a:txBody>
                    <a:bodyPr/>
                    <a:lstStyle/>
                    <a:p>
                      <a:r>
                        <a:rPr lang="en-US" sz="1000" b="1">
                          <a:solidFill>
                            <a:schemeClr val="tx1"/>
                          </a:solidFill>
                        </a:rPr>
                        <a:t>Task_Coordination</a:t>
                      </a:r>
                    </a:p>
                  </a:txBody>
                  <a:tcPr>
                    <a:solidFill>
                      <a:srgbClr val="FFC000"/>
                    </a:solidFill>
                  </a:tcPr>
                </a:tc>
                <a:tc>
                  <a:txBody>
                    <a:bodyPr/>
                    <a:lstStyle/>
                    <a:p>
                      <a:r>
                        <a:rPr lang="en-US" sz="1000" b="1">
                          <a:solidFill>
                            <a:srgbClr val="007BC0"/>
                          </a:solidFill>
                        </a:rPr>
                        <a:t>TASK</a:t>
                      </a:r>
                    </a:p>
                  </a:txBody>
                  <a:tcPr/>
                </a:tc>
                <a:tc>
                  <a:txBody>
                    <a:bodyPr/>
                    <a:lstStyle/>
                    <a:p>
                      <a:r>
                        <a:rPr lang="en-US" sz="1000" i="1">
                          <a:solidFill>
                            <a:srgbClr val="00512A"/>
                          </a:solidFill>
                        </a:rPr>
                        <a:t>Supporting another associate for their task </a:t>
                      </a:r>
                    </a:p>
                  </a:txBody>
                  <a:tcPr/>
                </a:tc>
                <a:extLst>
                  <a:ext uri="{0D108BD9-81ED-4DB2-BD59-A6C34878D82A}">
                    <a16:rowId xmlns:a16="http://schemas.microsoft.com/office/drawing/2014/main" val="2264095021"/>
                  </a:ext>
                </a:extLst>
              </a:tr>
              <a:tr h="248877">
                <a:tc>
                  <a:txBody>
                    <a:bodyPr/>
                    <a:lstStyle/>
                    <a:p>
                      <a:r>
                        <a:rPr lang="en-US" sz="1000" b="1">
                          <a:solidFill>
                            <a:schemeClr val="tx1"/>
                          </a:solidFill>
                        </a:rPr>
                        <a:t>Project_Coordination</a:t>
                      </a:r>
                    </a:p>
                  </a:txBody>
                  <a:tcPr>
                    <a:solidFill>
                      <a:srgbClr val="FFC000"/>
                    </a:solidFill>
                  </a:tcPr>
                </a:tc>
                <a:tc>
                  <a:txBody>
                    <a:bodyPr/>
                    <a:lstStyle/>
                    <a:p>
                      <a:r>
                        <a:rPr lang="en-US" sz="1000" b="1">
                          <a:solidFill>
                            <a:srgbClr val="007BC0"/>
                          </a:solidFill>
                        </a:rPr>
                        <a:t>PROJECT</a:t>
                      </a:r>
                    </a:p>
                  </a:txBody>
                  <a:tcPr/>
                </a:tc>
                <a:tc>
                  <a:txBody>
                    <a:bodyPr/>
                    <a:lstStyle/>
                    <a:p>
                      <a:r>
                        <a:rPr lang="en-US" sz="1000" i="1">
                          <a:solidFill>
                            <a:srgbClr val="00512A"/>
                          </a:solidFill>
                        </a:rPr>
                        <a:t>Stand-up meeting, team meeting, project meeting (PCMe, TPMe,…)</a:t>
                      </a:r>
                    </a:p>
                  </a:txBody>
                  <a:tcPr/>
                </a:tc>
                <a:extLst>
                  <a:ext uri="{0D108BD9-81ED-4DB2-BD59-A6C34878D82A}">
                    <a16:rowId xmlns:a16="http://schemas.microsoft.com/office/drawing/2014/main" val="3560224472"/>
                  </a:ext>
                </a:extLst>
              </a:tr>
              <a:tr h="248877">
                <a:tc>
                  <a:txBody>
                    <a:bodyPr/>
                    <a:lstStyle/>
                    <a:p>
                      <a:r>
                        <a:rPr lang="en-US" sz="1000" b="1">
                          <a:solidFill>
                            <a:schemeClr val="tx1"/>
                          </a:solidFill>
                        </a:rPr>
                        <a:t>Project_Competency</a:t>
                      </a:r>
                    </a:p>
                  </a:txBody>
                  <a:tcPr/>
                </a:tc>
                <a:tc>
                  <a:txBody>
                    <a:bodyPr/>
                    <a:lstStyle/>
                    <a:p>
                      <a:r>
                        <a:rPr lang="en-US" sz="1000" b="1">
                          <a:solidFill>
                            <a:srgbClr val="007BC0"/>
                          </a:solidFill>
                        </a:rPr>
                        <a:t>PROJECT</a:t>
                      </a:r>
                    </a:p>
                  </a:txBody>
                  <a:tcPr/>
                </a:tc>
                <a:tc>
                  <a:txBody>
                    <a:bodyPr/>
                    <a:lstStyle/>
                    <a:p>
                      <a:r>
                        <a:rPr lang="en-US" sz="1000" i="1">
                          <a:solidFill>
                            <a:srgbClr val="00512A"/>
                          </a:solidFill>
                        </a:rPr>
                        <a:t>Tooling, sharing, build personal competency</a:t>
                      </a:r>
                    </a:p>
                  </a:txBody>
                  <a:tcPr/>
                </a:tc>
                <a:extLst>
                  <a:ext uri="{0D108BD9-81ED-4DB2-BD59-A6C34878D82A}">
                    <a16:rowId xmlns:a16="http://schemas.microsoft.com/office/drawing/2014/main" val="4273389411"/>
                  </a:ext>
                </a:extLst>
              </a:tr>
              <a:tr h="248877">
                <a:tc>
                  <a:txBody>
                    <a:bodyPr/>
                    <a:lstStyle/>
                    <a:p>
                      <a:r>
                        <a:rPr lang="en-US" sz="1000" b="1">
                          <a:solidFill>
                            <a:schemeClr val="tx1"/>
                          </a:solidFill>
                        </a:rPr>
                        <a:t>Project_Training</a:t>
                      </a:r>
                    </a:p>
                  </a:txBody>
                  <a:tcPr/>
                </a:tc>
                <a:tc>
                  <a:txBody>
                    <a:bodyPr/>
                    <a:lstStyle/>
                    <a:p>
                      <a:r>
                        <a:rPr lang="en-US" sz="1000" b="1">
                          <a:solidFill>
                            <a:srgbClr val="007BC0"/>
                          </a:solidFill>
                        </a:rPr>
                        <a:t>PROJECT</a:t>
                      </a:r>
                    </a:p>
                  </a:txBody>
                  <a:tcPr/>
                </a:tc>
                <a:tc>
                  <a:txBody>
                    <a:bodyPr/>
                    <a:lstStyle/>
                    <a:p>
                      <a:r>
                        <a:rPr lang="en-US" sz="1000" i="1">
                          <a:solidFill>
                            <a:srgbClr val="00512A"/>
                          </a:solidFill>
                        </a:rPr>
                        <a:t>Trainer, trainee of specific topic</a:t>
                      </a:r>
                    </a:p>
                  </a:txBody>
                  <a:tcPr/>
                </a:tc>
                <a:extLst>
                  <a:ext uri="{0D108BD9-81ED-4DB2-BD59-A6C34878D82A}">
                    <a16:rowId xmlns:a16="http://schemas.microsoft.com/office/drawing/2014/main" val="637732829"/>
                  </a:ext>
                </a:extLst>
              </a:tr>
              <a:tr h="248877">
                <a:tc>
                  <a:txBody>
                    <a:bodyPr/>
                    <a:lstStyle/>
                    <a:p>
                      <a:r>
                        <a:rPr lang="en-US" sz="1000" b="1">
                          <a:solidFill>
                            <a:schemeClr val="tx1"/>
                          </a:solidFill>
                        </a:rPr>
                        <a:t>Organizational_Activities</a:t>
                      </a:r>
                    </a:p>
                  </a:txBody>
                  <a:tcPr/>
                </a:tc>
                <a:tc>
                  <a:txBody>
                    <a:bodyPr/>
                    <a:lstStyle/>
                    <a:p>
                      <a:r>
                        <a:rPr lang="en-US" sz="1000" b="1">
                          <a:solidFill>
                            <a:srgbClr val="007BC0"/>
                          </a:solidFill>
                        </a:rPr>
                        <a:t>ORGANIZATION</a:t>
                      </a:r>
                    </a:p>
                  </a:txBody>
                  <a:tcPr/>
                </a:tc>
                <a:tc>
                  <a:txBody>
                    <a:bodyPr/>
                    <a:lstStyle/>
                    <a:p>
                      <a:r>
                        <a:rPr lang="en-US" sz="1000" i="1">
                          <a:solidFill>
                            <a:srgbClr val="00512A"/>
                          </a:solidFill>
                        </a:rPr>
                        <a:t>Organization event, department meeting, group meeting, team activity (e.g: Birthday,…)</a:t>
                      </a:r>
                    </a:p>
                  </a:txBody>
                  <a:tcPr/>
                </a:tc>
                <a:extLst>
                  <a:ext uri="{0D108BD9-81ED-4DB2-BD59-A6C34878D82A}">
                    <a16:rowId xmlns:a16="http://schemas.microsoft.com/office/drawing/2014/main" val="3410274527"/>
                  </a:ext>
                </a:extLst>
              </a:tr>
              <a:tr h="248877">
                <a:tc>
                  <a:txBody>
                    <a:bodyPr/>
                    <a:lstStyle/>
                    <a:p>
                      <a:r>
                        <a:rPr lang="en-US" sz="1000" b="1">
                          <a:solidFill>
                            <a:schemeClr val="tx1"/>
                          </a:solidFill>
                        </a:rPr>
                        <a:t>Leave</a:t>
                      </a:r>
                    </a:p>
                  </a:txBody>
                  <a:tcPr/>
                </a:tc>
                <a:tc>
                  <a:txBody>
                    <a:bodyPr/>
                    <a:lstStyle/>
                    <a:p>
                      <a:r>
                        <a:rPr lang="en-US" sz="1000" b="1">
                          <a:solidFill>
                            <a:srgbClr val="007BC0"/>
                          </a:solidFill>
                        </a:rPr>
                        <a:t>PERSONAL</a:t>
                      </a:r>
                    </a:p>
                  </a:txBody>
                  <a:tcPr/>
                </a:tc>
                <a:tc>
                  <a:txBody>
                    <a:bodyPr/>
                    <a:lstStyle/>
                    <a:p>
                      <a:r>
                        <a:rPr lang="en-US" sz="1000" i="1">
                          <a:solidFill>
                            <a:srgbClr val="00512A"/>
                          </a:solidFill>
                        </a:rPr>
                        <a:t>Full-day leave, Half-day leave</a:t>
                      </a:r>
                    </a:p>
                  </a:txBody>
                  <a:tcPr/>
                </a:tc>
                <a:extLst>
                  <a:ext uri="{0D108BD9-81ED-4DB2-BD59-A6C34878D82A}">
                    <a16:rowId xmlns:a16="http://schemas.microsoft.com/office/drawing/2014/main" val="3014728177"/>
                  </a:ext>
                </a:extLst>
              </a:tr>
              <a:tr h="248877">
                <a:tc>
                  <a:txBody>
                    <a:bodyPr/>
                    <a:lstStyle/>
                    <a:p>
                      <a:r>
                        <a:rPr lang="en-US" sz="1000" b="1">
                          <a:solidFill>
                            <a:schemeClr val="tx1"/>
                          </a:solidFill>
                        </a:rPr>
                        <a:t>Holiday</a:t>
                      </a:r>
                    </a:p>
                  </a:txBody>
                  <a:tcPr/>
                </a:tc>
                <a:tc>
                  <a:txBody>
                    <a:bodyPr/>
                    <a:lstStyle/>
                    <a:p>
                      <a:r>
                        <a:rPr lang="en-US" sz="1000" b="1">
                          <a:solidFill>
                            <a:srgbClr val="007BC0"/>
                          </a:solidFill>
                        </a:rPr>
                        <a:t>ORGANIZATION</a:t>
                      </a:r>
                    </a:p>
                  </a:txBody>
                  <a:tcPr/>
                </a:tc>
                <a:tc>
                  <a:txBody>
                    <a:bodyPr/>
                    <a:lstStyle/>
                    <a:p>
                      <a:r>
                        <a:rPr lang="en-US" sz="1000" i="1">
                          <a:solidFill>
                            <a:srgbClr val="00512A"/>
                          </a:solidFill>
                        </a:rPr>
                        <a:t>Traditional holiday</a:t>
                      </a:r>
                    </a:p>
                  </a:txBody>
                  <a:tcPr/>
                </a:tc>
                <a:extLst>
                  <a:ext uri="{0D108BD9-81ED-4DB2-BD59-A6C34878D82A}">
                    <a16:rowId xmlns:a16="http://schemas.microsoft.com/office/drawing/2014/main" val="3553250533"/>
                  </a:ext>
                </a:extLst>
              </a:tr>
            </a:tbl>
          </a:graphicData>
        </a:graphic>
      </p:graphicFrame>
      <p:sp>
        <p:nvSpPr>
          <p:cNvPr id="6" name="Rectangle 5">
            <a:extLst>
              <a:ext uri="{FF2B5EF4-FFF2-40B4-BE49-F238E27FC236}">
                <a16:creationId xmlns:a16="http://schemas.microsoft.com/office/drawing/2014/main" id="{9AE8F7AE-B425-479B-8D1C-5D903F030712}"/>
              </a:ext>
            </a:extLst>
          </p:cNvPr>
          <p:cNvSpPr/>
          <p:nvPr/>
        </p:nvSpPr>
        <p:spPr>
          <a:xfrm>
            <a:off x="1145008" y="4630723"/>
            <a:ext cx="1828800" cy="243281"/>
          </a:xfrm>
          <a:prstGeom prst="rect">
            <a:avLst/>
          </a:prstGeom>
          <a:solidFill>
            <a:srgbClr val="FFC000"/>
          </a:solidFill>
          <a:ln>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FFC000"/>
              </a:solidFill>
              <a:effectLst/>
              <a:uLnTx/>
              <a:uFillTx/>
              <a:latin typeface="Bosch Office Sans"/>
              <a:ea typeface="+mn-ea"/>
              <a:cs typeface="+mn-cs"/>
            </a:endParaRPr>
          </a:p>
        </p:txBody>
      </p:sp>
      <p:sp>
        <p:nvSpPr>
          <p:cNvPr id="7" name="TextBox 6">
            <a:extLst>
              <a:ext uri="{FF2B5EF4-FFF2-40B4-BE49-F238E27FC236}">
                <a16:creationId xmlns:a16="http://schemas.microsoft.com/office/drawing/2014/main" id="{E94BA01B-BA44-45C3-9DE9-A687C98F03B3}"/>
              </a:ext>
            </a:extLst>
          </p:cNvPr>
          <p:cNvSpPr txBox="1"/>
          <p:nvPr/>
        </p:nvSpPr>
        <p:spPr>
          <a:xfrm>
            <a:off x="3131190" y="4630450"/>
            <a:ext cx="2799827" cy="243282"/>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200" b="1" i="0" u="none" strike="noStrike" kern="0" cap="none" spc="0" normalizeH="0" baseline="0" noProof="0">
                <a:ln>
                  <a:noFill/>
                </a:ln>
                <a:solidFill>
                  <a:srgbClr val="000000"/>
                </a:solidFill>
                <a:effectLst/>
                <a:uLnTx/>
                <a:uFillTx/>
              </a:rPr>
              <a:t>Expected mandatory working time</a:t>
            </a:r>
          </a:p>
        </p:txBody>
      </p:sp>
      <p:sp>
        <p:nvSpPr>
          <p:cNvPr id="9" name="Rectangle: Rounded Corners 8">
            <a:extLst>
              <a:ext uri="{FF2B5EF4-FFF2-40B4-BE49-F238E27FC236}">
                <a16:creationId xmlns:a16="http://schemas.microsoft.com/office/drawing/2014/main" id="{00F273C1-146F-41DD-BA99-7749F3D3D97F}"/>
              </a:ext>
            </a:extLst>
          </p:cNvPr>
          <p:cNvSpPr/>
          <p:nvPr/>
        </p:nvSpPr>
        <p:spPr>
          <a:xfrm>
            <a:off x="4102216" y="259200"/>
            <a:ext cx="6607783" cy="362092"/>
          </a:xfrm>
          <a:prstGeom prst="roundRect">
            <a:avLst/>
          </a:prstGeom>
          <a:solidFill>
            <a:schemeClr val="tx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b="1" kern="0">
                <a:solidFill>
                  <a:schemeClr val="bg1"/>
                </a:solidFill>
                <a:latin typeface="Bosch Office Sans"/>
              </a:rPr>
              <a:t>3. ACTIVITY LIST</a:t>
            </a:r>
            <a:endParaRPr kumimoji="0" lang="en-US" sz="1800" b="1" i="0" u="none" strike="noStrike" kern="0" cap="none" spc="0" normalizeH="0" baseline="0" noProof="0" dirty="0">
              <a:ln>
                <a:noFill/>
              </a:ln>
              <a:solidFill>
                <a:schemeClr val="bg1"/>
              </a:solidFill>
              <a:effectLst/>
              <a:uLnTx/>
              <a:uFillTx/>
              <a:latin typeface="Bosch Office Sans"/>
              <a:ea typeface="+mn-ea"/>
              <a:cs typeface="+mn-cs"/>
            </a:endParaRPr>
          </a:p>
        </p:txBody>
      </p:sp>
    </p:spTree>
    <p:extLst>
      <p:ext uri="{BB962C8B-B14F-4D97-AF65-F5344CB8AC3E}">
        <p14:creationId xmlns:p14="http://schemas.microsoft.com/office/powerpoint/2010/main" val="2217799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9024B7-0AFB-4545-8B12-6CD32E44E5E8}"/>
              </a:ext>
            </a:extLst>
          </p:cNvPr>
          <p:cNvSpPr>
            <a:spLocks noGrp="1"/>
          </p:cNvSpPr>
          <p:nvPr>
            <p:ph type="body" sz="quarter" idx="15"/>
          </p:nvPr>
        </p:nvSpPr>
        <p:spPr/>
        <p:txBody>
          <a:bodyPr/>
          <a:lstStyle/>
          <a:p>
            <a:r>
              <a:rPr lang="en-US" b="1">
                <a:solidFill>
                  <a:srgbClr val="9E2896"/>
                </a:solidFill>
              </a:rPr>
              <a:t>LOCAL TIMESHEET</a:t>
            </a:r>
          </a:p>
        </p:txBody>
      </p:sp>
      <p:sp>
        <p:nvSpPr>
          <p:cNvPr id="4" name="Slide Number Placeholder 3">
            <a:extLst>
              <a:ext uri="{FF2B5EF4-FFF2-40B4-BE49-F238E27FC236}">
                <a16:creationId xmlns:a16="http://schemas.microsoft.com/office/drawing/2014/main" id="{212C7DA2-7066-4AA3-B192-17706544BA9F}"/>
              </a:ext>
            </a:extLst>
          </p:cNvPr>
          <p:cNvSpPr>
            <a:spLocks noGrp="1"/>
          </p:cNvSpPr>
          <p:nvPr>
            <p:ph type="sldNum" sz="quarter" idx="12"/>
          </p:nvPr>
        </p:nvSpPr>
        <p:spPr/>
        <p:txBody>
          <a:bodyPr/>
          <a:lstStyle/>
          <a:p>
            <a:fld id="{4898AEC0-503E-4FA4-859C-D0F72D6E3F79}" type="slidenum">
              <a:rPr lang="en-US" noProof="1" smtClean="0"/>
              <a:pPr/>
              <a:t>5</a:t>
            </a:fld>
            <a:endParaRPr lang="en-US" noProof="1"/>
          </a:p>
        </p:txBody>
      </p:sp>
      <p:graphicFrame>
        <p:nvGraphicFramePr>
          <p:cNvPr id="5" name="Table 5">
            <a:extLst>
              <a:ext uri="{FF2B5EF4-FFF2-40B4-BE49-F238E27FC236}">
                <a16:creationId xmlns:a16="http://schemas.microsoft.com/office/drawing/2014/main" id="{E84ADF52-35C8-4E68-8119-698DDB6ED770}"/>
              </a:ext>
            </a:extLst>
          </p:cNvPr>
          <p:cNvGraphicFramePr>
            <a:graphicFrameLocks noGrp="1"/>
          </p:cNvGraphicFramePr>
          <p:nvPr>
            <p:extLst>
              <p:ext uri="{D42A27DB-BD31-4B8C-83A1-F6EECF244321}">
                <p14:modId xmlns:p14="http://schemas.microsoft.com/office/powerpoint/2010/main" val="1452041655"/>
              </p:ext>
            </p:extLst>
          </p:nvPr>
        </p:nvGraphicFramePr>
        <p:xfrm>
          <a:off x="1145008" y="1881020"/>
          <a:ext cx="8686889" cy="2488770"/>
        </p:xfrm>
        <a:graphic>
          <a:graphicData uri="http://schemas.openxmlformats.org/drawingml/2006/table">
            <a:tbl>
              <a:tblPr firstRow="1" bandRow="1">
                <a:tableStyleId>{5A111915-BE36-4E01-A7E5-04B1672EAD32}</a:tableStyleId>
              </a:tblPr>
              <a:tblGrid>
                <a:gridCol w="1841473">
                  <a:extLst>
                    <a:ext uri="{9D8B030D-6E8A-4147-A177-3AD203B41FA5}">
                      <a16:colId xmlns:a16="http://schemas.microsoft.com/office/drawing/2014/main" val="2934063602"/>
                    </a:ext>
                  </a:extLst>
                </a:gridCol>
                <a:gridCol w="1786855">
                  <a:extLst>
                    <a:ext uri="{9D8B030D-6E8A-4147-A177-3AD203B41FA5}">
                      <a16:colId xmlns:a16="http://schemas.microsoft.com/office/drawing/2014/main" val="603628496"/>
                    </a:ext>
                  </a:extLst>
                </a:gridCol>
                <a:gridCol w="1761688">
                  <a:extLst>
                    <a:ext uri="{9D8B030D-6E8A-4147-A177-3AD203B41FA5}">
                      <a16:colId xmlns:a16="http://schemas.microsoft.com/office/drawing/2014/main" val="2517504904"/>
                    </a:ext>
                  </a:extLst>
                </a:gridCol>
                <a:gridCol w="1551963">
                  <a:extLst>
                    <a:ext uri="{9D8B030D-6E8A-4147-A177-3AD203B41FA5}">
                      <a16:colId xmlns:a16="http://schemas.microsoft.com/office/drawing/2014/main" val="2281633922"/>
                    </a:ext>
                  </a:extLst>
                </a:gridCol>
                <a:gridCol w="1744910">
                  <a:extLst>
                    <a:ext uri="{9D8B030D-6E8A-4147-A177-3AD203B41FA5}">
                      <a16:colId xmlns:a16="http://schemas.microsoft.com/office/drawing/2014/main" val="389914973"/>
                    </a:ext>
                  </a:extLst>
                </a:gridCol>
              </a:tblGrid>
              <a:tr h="248877">
                <a:tc>
                  <a:txBody>
                    <a:bodyPr/>
                    <a:lstStyle/>
                    <a:p>
                      <a:r>
                        <a:rPr lang="en-US" sz="1000"/>
                        <a:t>Activity</a:t>
                      </a:r>
                    </a:p>
                  </a:txBody>
                  <a:tcPr/>
                </a:tc>
                <a:tc>
                  <a:txBody>
                    <a:bodyPr/>
                    <a:lstStyle/>
                    <a:p>
                      <a:r>
                        <a:rPr lang="en-US" sz="1000"/>
                        <a:t>Project Name</a:t>
                      </a:r>
                    </a:p>
                  </a:txBody>
                  <a:tcPr/>
                </a:tc>
                <a:tc>
                  <a:txBody>
                    <a:bodyPr/>
                    <a:lstStyle/>
                    <a:p>
                      <a:r>
                        <a:rPr lang="en-US" sz="1000"/>
                        <a:t>Task ID</a:t>
                      </a:r>
                    </a:p>
                  </a:txBody>
                  <a:tcPr/>
                </a:tc>
                <a:tc>
                  <a:txBody>
                    <a:bodyPr/>
                    <a:lstStyle/>
                    <a:p>
                      <a:r>
                        <a:rPr lang="en-US" sz="1000"/>
                        <a:t>Duration</a:t>
                      </a:r>
                    </a:p>
                  </a:txBody>
                  <a:tcPr/>
                </a:tc>
                <a:tc>
                  <a:txBody>
                    <a:bodyPr/>
                    <a:lstStyle/>
                    <a:p>
                      <a:r>
                        <a:rPr lang="en-US" sz="1000"/>
                        <a:t>Comment</a:t>
                      </a:r>
                    </a:p>
                  </a:txBody>
                  <a:tcPr/>
                </a:tc>
                <a:extLst>
                  <a:ext uri="{0D108BD9-81ED-4DB2-BD59-A6C34878D82A}">
                    <a16:rowId xmlns:a16="http://schemas.microsoft.com/office/drawing/2014/main" val="262343322"/>
                  </a:ext>
                </a:extLst>
              </a:tr>
              <a:tr h="248877">
                <a:tc>
                  <a:txBody>
                    <a:bodyPr/>
                    <a:lstStyle/>
                    <a:p>
                      <a:r>
                        <a:rPr lang="en-US" sz="1000" b="1">
                          <a:solidFill>
                            <a:schemeClr val="tx1"/>
                          </a:solidFill>
                        </a:rPr>
                        <a:t>Executing_Task</a:t>
                      </a:r>
                    </a:p>
                  </a:txBody>
                  <a:tcPr>
                    <a:solidFill>
                      <a:srgbClr val="FFC000"/>
                    </a:solidFill>
                  </a:tcPr>
                </a:tc>
                <a:tc>
                  <a:txBody>
                    <a:bodyPr/>
                    <a:lstStyle/>
                    <a:p>
                      <a:endParaRPr lang="en-US" sz="1000" b="1">
                        <a:solidFill>
                          <a:srgbClr val="007BC0"/>
                        </a:solidFill>
                      </a:endParaRPr>
                    </a:p>
                  </a:txBody>
                  <a:tcPr>
                    <a:solidFill>
                      <a:schemeClr val="accent5">
                        <a:lumMod val="20000"/>
                        <a:lumOff val="80000"/>
                      </a:schemeClr>
                    </a:solidFill>
                  </a:tcPr>
                </a:tc>
                <a:tc>
                  <a:txBody>
                    <a:bodyPr/>
                    <a:lstStyle/>
                    <a:p>
                      <a:endParaRPr lang="en-US" sz="1000" i="1">
                        <a:solidFill>
                          <a:srgbClr val="00512A"/>
                        </a:solidFill>
                      </a:endParaRPr>
                    </a:p>
                  </a:txBody>
                  <a:tcPr>
                    <a:solidFill>
                      <a:schemeClr val="accent5">
                        <a:lumMod val="20000"/>
                        <a:lumOff val="80000"/>
                      </a:schemeClr>
                    </a:solidFill>
                  </a:tcPr>
                </a:tc>
                <a:tc>
                  <a:txBody>
                    <a:bodyPr/>
                    <a:lstStyle/>
                    <a:p>
                      <a:endParaRPr lang="en-US" sz="1000" i="1">
                        <a:solidFill>
                          <a:srgbClr val="00512A"/>
                        </a:solidFill>
                      </a:endParaRPr>
                    </a:p>
                  </a:txBody>
                  <a:tcPr>
                    <a:solidFill>
                      <a:schemeClr val="accent5">
                        <a:lumMod val="20000"/>
                        <a:lumOff val="80000"/>
                      </a:schemeClr>
                    </a:solidFill>
                  </a:tcPr>
                </a:tc>
                <a:tc>
                  <a:txBody>
                    <a:bodyPr/>
                    <a:lstStyle/>
                    <a:p>
                      <a:endParaRPr lang="en-US" sz="1000" i="1">
                        <a:solidFill>
                          <a:srgbClr val="00512A"/>
                        </a:solidFill>
                      </a:endParaRPr>
                    </a:p>
                  </a:txBody>
                  <a:tcPr/>
                </a:tc>
                <a:extLst>
                  <a:ext uri="{0D108BD9-81ED-4DB2-BD59-A6C34878D82A}">
                    <a16:rowId xmlns:a16="http://schemas.microsoft.com/office/drawing/2014/main" val="4211941398"/>
                  </a:ext>
                </a:extLst>
              </a:tr>
              <a:tr h="248877">
                <a:tc>
                  <a:txBody>
                    <a:bodyPr/>
                    <a:lstStyle/>
                    <a:p>
                      <a:r>
                        <a:rPr lang="en-US" sz="1000" b="1">
                          <a:solidFill>
                            <a:schemeClr val="tx1"/>
                          </a:solidFill>
                        </a:rPr>
                        <a:t>Reviewing_Task</a:t>
                      </a:r>
                    </a:p>
                  </a:txBody>
                  <a:tcPr>
                    <a:solidFill>
                      <a:srgbClr val="FFC000"/>
                    </a:solidFill>
                  </a:tcPr>
                </a:tc>
                <a:tc>
                  <a:txBody>
                    <a:bodyPr/>
                    <a:lstStyle/>
                    <a:p>
                      <a:endParaRPr lang="en-US" sz="1000" b="1">
                        <a:solidFill>
                          <a:srgbClr val="007BC0"/>
                        </a:solidFill>
                      </a:endParaRPr>
                    </a:p>
                  </a:txBody>
                  <a:tcPr>
                    <a:solidFill>
                      <a:schemeClr val="accent5">
                        <a:lumMod val="20000"/>
                        <a:lumOff val="80000"/>
                      </a:schemeClr>
                    </a:solidFill>
                  </a:tcPr>
                </a:tc>
                <a:tc>
                  <a:txBody>
                    <a:bodyPr/>
                    <a:lstStyle/>
                    <a:p>
                      <a:endParaRPr lang="en-US" sz="1000" i="1">
                        <a:solidFill>
                          <a:srgbClr val="00512A"/>
                        </a:solidFill>
                      </a:endParaRPr>
                    </a:p>
                  </a:txBody>
                  <a:tcPr>
                    <a:solidFill>
                      <a:schemeClr val="accent5">
                        <a:lumMod val="20000"/>
                        <a:lumOff val="80000"/>
                      </a:schemeClr>
                    </a:solidFill>
                  </a:tcPr>
                </a:tc>
                <a:tc>
                  <a:txBody>
                    <a:bodyPr/>
                    <a:lstStyle/>
                    <a:p>
                      <a:endParaRPr lang="en-US" sz="1000" i="1">
                        <a:solidFill>
                          <a:srgbClr val="00512A"/>
                        </a:solidFill>
                      </a:endParaRPr>
                    </a:p>
                  </a:txBody>
                  <a:tcPr>
                    <a:solidFill>
                      <a:schemeClr val="accent5">
                        <a:lumMod val="20000"/>
                        <a:lumOff val="80000"/>
                      </a:schemeClr>
                    </a:solidFill>
                  </a:tcPr>
                </a:tc>
                <a:tc>
                  <a:txBody>
                    <a:bodyPr/>
                    <a:lstStyle/>
                    <a:p>
                      <a:endParaRPr lang="en-US" sz="1000" i="1">
                        <a:solidFill>
                          <a:srgbClr val="00512A"/>
                        </a:solidFill>
                      </a:endParaRPr>
                    </a:p>
                  </a:txBody>
                  <a:tcPr/>
                </a:tc>
                <a:extLst>
                  <a:ext uri="{0D108BD9-81ED-4DB2-BD59-A6C34878D82A}">
                    <a16:rowId xmlns:a16="http://schemas.microsoft.com/office/drawing/2014/main" val="3093005322"/>
                  </a:ext>
                </a:extLst>
              </a:tr>
              <a:tr h="248877">
                <a:tc>
                  <a:txBody>
                    <a:bodyPr/>
                    <a:lstStyle/>
                    <a:p>
                      <a:r>
                        <a:rPr lang="en-US" sz="1000" b="1">
                          <a:solidFill>
                            <a:schemeClr val="tx1"/>
                          </a:solidFill>
                        </a:rPr>
                        <a:t>Task_Coordination</a:t>
                      </a:r>
                    </a:p>
                  </a:txBody>
                  <a:tcPr>
                    <a:solidFill>
                      <a:srgbClr val="FFC000"/>
                    </a:solidFill>
                  </a:tcPr>
                </a:tc>
                <a:tc>
                  <a:txBody>
                    <a:bodyPr/>
                    <a:lstStyle/>
                    <a:p>
                      <a:endParaRPr lang="en-US" sz="1000" b="1">
                        <a:solidFill>
                          <a:srgbClr val="007BC0"/>
                        </a:solidFill>
                      </a:endParaRPr>
                    </a:p>
                  </a:txBody>
                  <a:tcPr>
                    <a:solidFill>
                      <a:schemeClr val="accent5">
                        <a:lumMod val="20000"/>
                        <a:lumOff val="80000"/>
                      </a:schemeClr>
                    </a:solidFill>
                  </a:tcPr>
                </a:tc>
                <a:tc>
                  <a:txBody>
                    <a:bodyPr/>
                    <a:lstStyle/>
                    <a:p>
                      <a:endParaRPr lang="en-US" sz="1000" i="1">
                        <a:solidFill>
                          <a:srgbClr val="00512A"/>
                        </a:solidFill>
                      </a:endParaRPr>
                    </a:p>
                  </a:txBody>
                  <a:tcPr/>
                </a:tc>
                <a:tc>
                  <a:txBody>
                    <a:bodyPr/>
                    <a:lstStyle/>
                    <a:p>
                      <a:endParaRPr lang="en-US" sz="1000" i="1">
                        <a:solidFill>
                          <a:srgbClr val="00512A"/>
                        </a:solidFill>
                      </a:endParaRPr>
                    </a:p>
                  </a:txBody>
                  <a:tcPr>
                    <a:solidFill>
                      <a:schemeClr val="accent5">
                        <a:lumMod val="20000"/>
                        <a:lumOff val="80000"/>
                      </a:schemeClr>
                    </a:solidFill>
                  </a:tcPr>
                </a:tc>
                <a:tc>
                  <a:txBody>
                    <a:bodyPr/>
                    <a:lstStyle/>
                    <a:p>
                      <a:endParaRPr lang="en-US" sz="1000" i="1">
                        <a:solidFill>
                          <a:srgbClr val="00512A"/>
                        </a:solidFill>
                      </a:endParaRPr>
                    </a:p>
                  </a:txBody>
                  <a:tcPr>
                    <a:solidFill>
                      <a:schemeClr val="accent5">
                        <a:lumMod val="20000"/>
                        <a:lumOff val="80000"/>
                      </a:schemeClr>
                    </a:solidFill>
                  </a:tcPr>
                </a:tc>
                <a:extLst>
                  <a:ext uri="{0D108BD9-81ED-4DB2-BD59-A6C34878D82A}">
                    <a16:rowId xmlns:a16="http://schemas.microsoft.com/office/drawing/2014/main" val="2264095021"/>
                  </a:ext>
                </a:extLst>
              </a:tr>
              <a:tr h="248877">
                <a:tc>
                  <a:txBody>
                    <a:bodyPr/>
                    <a:lstStyle/>
                    <a:p>
                      <a:r>
                        <a:rPr lang="en-US" sz="1000" b="1">
                          <a:solidFill>
                            <a:schemeClr val="tx1"/>
                          </a:solidFill>
                        </a:rPr>
                        <a:t>Project_Coordination</a:t>
                      </a:r>
                    </a:p>
                  </a:txBody>
                  <a:tcPr>
                    <a:solidFill>
                      <a:srgbClr val="FFC000"/>
                    </a:solidFill>
                  </a:tcPr>
                </a:tc>
                <a:tc>
                  <a:txBody>
                    <a:bodyPr/>
                    <a:lstStyle/>
                    <a:p>
                      <a:endParaRPr lang="en-US" sz="1000" b="1">
                        <a:solidFill>
                          <a:srgbClr val="007BC0"/>
                        </a:solidFill>
                      </a:endParaRPr>
                    </a:p>
                  </a:txBody>
                  <a:tcPr>
                    <a:solidFill>
                      <a:schemeClr val="accent5">
                        <a:lumMod val="20000"/>
                        <a:lumOff val="80000"/>
                      </a:schemeClr>
                    </a:solidFill>
                  </a:tcPr>
                </a:tc>
                <a:tc>
                  <a:txBody>
                    <a:bodyPr/>
                    <a:lstStyle/>
                    <a:p>
                      <a:endParaRPr lang="en-US" sz="1000" i="1">
                        <a:solidFill>
                          <a:srgbClr val="00512A"/>
                        </a:solidFill>
                      </a:endParaRPr>
                    </a:p>
                  </a:txBody>
                  <a:tcPr/>
                </a:tc>
                <a:tc>
                  <a:txBody>
                    <a:bodyPr/>
                    <a:lstStyle/>
                    <a:p>
                      <a:endParaRPr lang="en-US" sz="1000" i="1">
                        <a:solidFill>
                          <a:srgbClr val="00512A"/>
                        </a:solidFill>
                      </a:endParaRPr>
                    </a:p>
                  </a:txBody>
                  <a:tcPr>
                    <a:solidFill>
                      <a:schemeClr val="accent5">
                        <a:lumMod val="20000"/>
                        <a:lumOff val="80000"/>
                      </a:schemeClr>
                    </a:solidFill>
                  </a:tcPr>
                </a:tc>
                <a:tc>
                  <a:txBody>
                    <a:bodyPr/>
                    <a:lstStyle/>
                    <a:p>
                      <a:endParaRPr lang="en-US" sz="1000" i="1">
                        <a:solidFill>
                          <a:srgbClr val="00512A"/>
                        </a:solidFill>
                      </a:endParaRPr>
                    </a:p>
                  </a:txBody>
                  <a:tcPr/>
                </a:tc>
                <a:extLst>
                  <a:ext uri="{0D108BD9-81ED-4DB2-BD59-A6C34878D82A}">
                    <a16:rowId xmlns:a16="http://schemas.microsoft.com/office/drawing/2014/main" val="3560224472"/>
                  </a:ext>
                </a:extLst>
              </a:tr>
              <a:tr h="248877">
                <a:tc>
                  <a:txBody>
                    <a:bodyPr/>
                    <a:lstStyle/>
                    <a:p>
                      <a:r>
                        <a:rPr lang="en-US" sz="1000" b="1">
                          <a:solidFill>
                            <a:schemeClr val="tx1"/>
                          </a:solidFill>
                        </a:rPr>
                        <a:t>Project_Competency</a:t>
                      </a:r>
                    </a:p>
                  </a:txBody>
                  <a:tcPr/>
                </a:tc>
                <a:tc>
                  <a:txBody>
                    <a:bodyPr/>
                    <a:lstStyle/>
                    <a:p>
                      <a:endParaRPr lang="en-US" sz="1000" b="1">
                        <a:solidFill>
                          <a:srgbClr val="007BC0"/>
                        </a:solidFill>
                      </a:endParaRPr>
                    </a:p>
                  </a:txBody>
                  <a:tcPr/>
                </a:tc>
                <a:tc>
                  <a:txBody>
                    <a:bodyPr/>
                    <a:lstStyle/>
                    <a:p>
                      <a:endParaRPr lang="en-US" sz="1000" i="1">
                        <a:solidFill>
                          <a:srgbClr val="00512A"/>
                        </a:solidFill>
                      </a:endParaRPr>
                    </a:p>
                  </a:txBody>
                  <a:tcPr/>
                </a:tc>
                <a:tc>
                  <a:txBody>
                    <a:bodyPr/>
                    <a:lstStyle/>
                    <a:p>
                      <a:endParaRPr lang="en-US" sz="1000" i="1">
                        <a:solidFill>
                          <a:srgbClr val="00512A"/>
                        </a:solidFill>
                      </a:endParaRPr>
                    </a:p>
                  </a:txBody>
                  <a:tcPr>
                    <a:solidFill>
                      <a:schemeClr val="accent5">
                        <a:lumMod val="20000"/>
                        <a:lumOff val="80000"/>
                      </a:schemeClr>
                    </a:solidFill>
                  </a:tcPr>
                </a:tc>
                <a:tc>
                  <a:txBody>
                    <a:bodyPr/>
                    <a:lstStyle/>
                    <a:p>
                      <a:endParaRPr lang="en-US" sz="1000" i="1">
                        <a:solidFill>
                          <a:srgbClr val="00512A"/>
                        </a:solidFill>
                      </a:endParaRPr>
                    </a:p>
                  </a:txBody>
                  <a:tcPr>
                    <a:solidFill>
                      <a:schemeClr val="accent5">
                        <a:lumMod val="20000"/>
                        <a:lumOff val="80000"/>
                      </a:schemeClr>
                    </a:solidFill>
                  </a:tcPr>
                </a:tc>
                <a:extLst>
                  <a:ext uri="{0D108BD9-81ED-4DB2-BD59-A6C34878D82A}">
                    <a16:rowId xmlns:a16="http://schemas.microsoft.com/office/drawing/2014/main" val="4273389411"/>
                  </a:ext>
                </a:extLst>
              </a:tr>
              <a:tr h="248877">
                <a:tc>
                  <a:txBody>
                    <a:bodyPr/>
                    <a:lstStyle/>
                    <a:p>
                      <a:r>
                        <a:rPr lang="en-US" sz="1000" b="1">
                          <a:solidFill>
                            <a:schemeClr val="tx1"/>
                          </a:solidFill>
                        </a:rPr>
                        <a:t>Project_Training</a:t>
                      </a:r>
                    </a:p>
                  </a:txBody>
                  <a:tcPr/>
                </a:tc>
                <a:tc>
                  <a:txBody>
                    <a:bodyPr/>
                    <a:lstStyle/>
                    <a:p>
                      <a:endParaRPr lang="en-US" sz="1000" b="1">
                        <a:solidFill>
                          <a:srgbClr val="007BC0"/>
                        </a:solidFill>
                      </a:endParaRPr>
                    </a:p>
                  </a:txBody>
                  <a:tcPr/>
                </a:tc>
                <a:tc>
                  <a:txBody>
                    <a:bodyPr/>
                    <a:lstStyle/>
                    <a:p>
                      <a:endParaRPr lang="en-US" sz="1000" i="1">
                        <a:solidFill>
                          <a:srgbClr val="00512A"/>
                        </a:solidFill>
                      </a:endParaRPr>
                    </a:p>
                  </a:txBody>
                  <a:tcPr/>
                </a:tc>
                <a:tc>
                  <a:txBody>
                    <a:bodyPr/>
                    <a:lstStyle/>
                    <a:p>
                      <a:endParaRPr lang="en-US" sz="1000" i="1">
                        <a:solidFill>
                          <a:srgbClr val="00512A"/>
                        </a:solidFill>
                      </a:endParaRPr>
                    </a:p>
                  </a:txBody>
                  <a:tcPr>
                    <a:solidFill>
                      <a:schemeClr val="accent5">
                        <a:lumMod val="20000"/>
                        <a:lumOff val="80000"/>
                      </a:schemeClr>
                    </a:solidFill>
                  </a:tcPr>
                </a:tc>
                <a:tc>
                  <a:txBody>
                    <a:bodyPr/>
                    <a:lstStyle/>
                    <a:p>
                      <a:endParaRPr lang="en-US" sz="1000" i="1">
                        <a:solidFill>
                          <a:srgbClr val="00512A"/>
                        </a:solidFill>
                      </a:endParaRPr>
                    </a:p>
                  </a:txBody>
                  <a:tcPr>
                    <a:solidFill>
                      <a:schemeClr val="accent5">
                        <a:lumMod val="20000"/>
                        <a:lumOff val="80000"/>
                      </a:schemeClr>
                    </a:solidFill>
                  </a:tcPr>
                </a:tc>
                <a:extLst>
                  <a:ext uri="{0D108BD9-81ED-4DB2-BD59-A6C34878D82A}">
                    <a16:rowId xmlns:a16="http://schemas.microsoft.com/office/drawing/2014/main" val="637732829"/>
                  </a:ext>
                </a:extLst>
              </a:tr>
              <a:tr h="248877">
                <a:tc>
                  <a:txBody>
                    <a:bodyPr/>
                    <a:lstStyle/>
                    <a:p>
                      <a:r>
                        <a:rPr lang="en-US" sz="1000" b="1">
                          <a:solidFill>
                            <a:schemeClr val="tx1"/>
                          </a:solidFill>
                        </a:rPr>
                        <a:t>Organizational_Activities</a:t>
                      </a:r>
                    </a:p>
                  </a:txBody>
                  <a:tcPr/>
                </a:tc>
                <a:tc>
                  <a:txBody>
                    <a:bodyPr/>
                    <a:lstStyle/>
                    <a:p>
                      <a:endParaRPr lang="en-US" sz="1000" b="1">
                        <a:solidFill>
                          <a:srgbClr val="007BC0"/>
                        </a:solidFill>
                      </a:endParaRPr>
                    </a:p>
                  </a:txBody>
                  <a:tcPr/>
                </a:tc>
                <a:tc>
                  <a:txBody>
                    <a:bodyPr/>
                    <a:lstStyle/>
                    <a:p>
                      <a:endParaRPr lang="en-US" sz="1000" i="1">
                        <a:solidFill>
                          <a:srgbClr val="00512A"/>
                        </a:solidFill>
                      </a:endParaRPr>
                    </a:p>
                  </a:txBody>
                  <a:tcPr/>
                </a:tc>
                <a:tc>
                  <a:txBody>
                    <a:bodyPr/>
                    <a:lstStyle/>
                    <a:p>
                      <a:endParaRPr lang="en-US" sz="1000" i="1">
                        <a:solidFill>
                          <a:srgbClr val="00512A"/>
                        </a:solidFill>
                      </a:endParaRPr>
                    </a:p>
                  </a:txBody>
                  <a:tcPr>
                    <a:solidFill>
                      <a:schemeClr val="accent5">
                        <a:lumMod val="20000"/>
                        <a:lumOff val="80000"/>
                      </a:schemeClr>
                    </a:solidFill>
                  </a:tcPr>
                </a:tc>
                <a:tc>
                  <a:txBody>
                    <a:bodyPr/>
                    <a:lstStyle/>
                    <a:p>
                      <a:endParaRPr lang="en-US" sz="1000" i="1">
                        <a:solidFill>
                          <a:srgbClr val="00512A"/>
                        </a:solidFill>
                      </a:endParaRPr>
                    </a:p>
                  </a:txBody>
                  <a:tcPr>
                    <a:solidFill>
                      <a:schemeClr val="accent5">
                        <a:lumMod val="20000"/>
                        <a:lumOff val="80000"/>
                      </a:schemeClr>
                    </a:solidFill>
                  </a:tcPr>
                </a:tc>
                <a:extLst>
                  <a:ext uri="{0D108BD9-81ED-4DB2-BD59-A6C34878D82A}">
                    <a16:rowId xmlns:a16="http://schemas.microsoft.com/office/drawing/2014/main" val="3410274527"/>
                  </a:ext>
                </a:extLst>
              </a:tr>
              <a:tr h="248877">
                <a:tc>
                  <a:txBody>
                    <a:bodyPr/>
                    <a:lstStyle/>
                    <a:p>
                      <a:r>
                        <a:rPr lang="en-US" sz="1000" b="1">
                          <a:solidFill>
                            <a:schemeClr val="tx1"/>
                          </a:solidFill>
                        </a:rPr>
                        <a:t>Leave</a:t>
                      </a:r>
                    </a:p>
                  </a:txBody>
                  <a:tcPr/>
                </a:tc>
                <a:tc>
                  <a:txBody>
                    <a:bodyPr/>
                    <a:lstStyle/>
                    <a:p>
                      <a:endParaRPr lang="en-US" sz="1000" b="1">
                        <a:solidFill>
                          <a:srgbClr val="007BC0"/>
                        </a:solidFill>
                      </a:endParaRPr>
                    </a:p>
                  </a:txBody>
                  <a:tcPr/>
                </a:tc>
                <a:tc>
                  <a:txBody>
                    <a:bodyPr/>
                    <a:lstStyle/>
                    <a:p>
                      <a:endParaRPr lang="en-US" sz="1000" i="1">
                        <a:solidFill>
                          <a:srgbClr val="00512A"/>
                        </a:solidFill>
                      </a:endParaRPr>
                    </a:p>
                  </a:txBody>
                  <a:tcPr/>
                </a:tc>
                <a:tc>
                  <a:txBody>
                    <a:bodyPr/>
                    <a:lstStyle/>
                    <a:p>
                      <a:endParaRPr lang="en-US" sz="1000" i="1">
                        <a:solidFill>
                          <a:srgbClr val="00512A"/>
                        </a:solidFill>
                      </a:endParaRPr>
                    </a:p>
                  </a:txBody>
                  <a:tcPr>
                    <a:solidFill>
                      <a:schemeClr val="accent5">
                        <a:lumMod val="20000"/>
                        <a:lumOff val="80000"/>
                      </a:schemeClr>
                    </a:solidFill>
                  </a:tcPr>
                </a:tc>
                <a:tc>
                  <a:txBody>
                    <a:bodyPr/>
                    <a:lstStyle/>
                    <a:p>
                      <a:endParaRPr lang="en-US" sz="1000" i="1">
                        <a:solidFill>
                          <a:srgbClr val="00512A"/>
                        </a:solidFill>
                      </a:endParaRPr>
                    </a:p>
                  </a:txBody>
                  <a:tcPr>
                    <a:noFill/>
                  </a:tcPr>
                </a:tc>
                <a:extLst>
                  <a:ext uri="{0D108BD9-81ED-4DB2-BD59-A6C34878D82A}">
                    <a16:rowId xmlns:a16="http://schemas.microsoft.com/office/drawing/2014/main" val="3014728177"/>
                  </a:ext>
                </a:extLst>
              </a:tr>
              <a:tr h="248877">
                <a:tc>
                  <a:txBody>
                    <a:bodyPr/>
                    <a:lstStyle/>
                    <a:p>
                      <a:r>
                        <a:rPr lang="en-US" sz="1000" b="1">
                          <a:solidFill>
                            <a:schemeClr val="tx1"/>
                          </a:solidFill>
                        </a:rPr>
                        <a:t>Holiday</a:t>
                      </a:r>
                    </a:p>
                  </a:txBody>
                  <a:tcPr/>
                </a:tc>
                <a:tc>
                  <a:txBody>
                    <a:bodyPr/>
                    <a:lstStyle/>
                    <a:p>
                      <a:endParaRPr lang="en-US" sz="1000" b="1">
                        <a:solidFill>
                          <a:srgbClr val="007BC0"/>
                        </a:solidFill>
                      </a:endParaRPr>
                    </a:p>
                  </a:txBody>
                  <a:tcPr/>
                </a:tc>
                <a:tc>
                  <a:txBody>
                    <a:bodyPr/>
                    <a:lstStyle/>
                    <a:p>
                      <a:endParaRPr lang="en-US" sz="1000" i="1">
                        <a:solidFill>
                          <a:srgbClr val="00512A"/>
                        </a:solidFill>
                      </a:endParaRPr>
                    </a:p>
                  </a:txBody>
                  <a:tcPr/>
                </a:tc>
                <a:tc>
                  <a:txBody>
                    <a:bodyPr/>
                    <a:lstStyle/>
                    <a:p>
                      <a:endParaRPr lang="en-US" sz="1000" i="1">
                        <a:solidFill>
                          <a:srgbClr val="00512A"/>
                        </a:solidFill>
                      </a:endParaRPr>
                    </a:p>
                  </a:txBody>
                  <a:tcPr>
                    <a:solidFill>
                      <a:schemeClr val="accent5">
                        <a:lumMod val="20000"/>
                        <a:lumOff val="80000"/>
                      </a:schemeClr>
                    </a:solidFill>
                  </a:tcPr>
                </a:tc>
                <a:tc>
                  <a:txBody>
                    <a:bodyPr/>
                    <a:lstStyle/>
                    <a:p>
                      <a:endParaRPr lang="en-US" sz="1000" i="1">
                        <a:solidFill>
                          <a:srgbClr val="00512A"/>
                        </a:solidFill>
                      </a:endParaRPr>
                    </a:p>
                  </a:txBody>
                  <a:tcPr>
                    <a:noFill/>
                  </a:tcPr>
                </a:tc>
                <a:extLst>
                  <a:ext uri="{0D108BD9-81ED-4DB2-BD59-A6C34878D82A}">
                    <a16:rowId xmlns:a16="http://schemas.microsoft.com/office/drawing/2014/main" val="3553250533"/>
                  </a:ext>
                </a:extLst>
              </a:tr>
            </a:tbl>
          </a:graphicData>
        </a:graphic>
      </p:graphicFrame>
      <p:sp>
        <p:nvSpPr>
          <p:cNvPr id="6" name="Rectangle 5">
            <a:extLst>
              <a:ext uri="{FF2B5EF4-FFF2-40B4-BE49-F238E27FC236}">
                <a16:creationId xmlns:a16="http://schemas.microsoft.com/office/drawing/2014/main" id="{9AE8F7AE-B425-479B-8D1C-5D903F030712}"/>
              </a:ext>
            </a:extLst>
          </p:cNvPr>
          <p:cNvSpPr/>
          <p:nvPr/>
        </p:nvSpPr>
        <p:spPr>
          <a:xfrm>
            <a:off x="1145008" y="4437776"/>
            <a:ext cx="1828800" cy="243281"/>
          </a:xfrm>
          <a:prstGeom prst="rect">
            <a:avLst/>
          </a:prstGeom>
          <a:solidFill>
            <a:srgbClr val="FFC000"/>
          </a:solidFill>
          <a:ln>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FFC000"/>
              </a:solidFill>
              <a:effectLst/>
              <a:uLnTx/>
              <a:uFillTx/>
              <a:latin typeface="Bosch Office Sans"/>
              <a:ea typeface="+mn-ea"/>
              <a:cs typeface="+mn-cs"/>
            </a:endParaRPr>
          </a:p>
        </p:txBody>
      </p:sp>
      <p:sp>
        <p:nvSpPr>
          <p:cNvPr id="7" name="TextBox 6">
            <a:extLst>
              <a:ext uri="{FF2B5EF4-FFF2-40B4-BE49-F238E27FC236}">
                <a16:creationId xmlns:a16="http://schemas.microsoft.com/office/drawing/2014/main" id="{E94BA01B-BA44-45C3-9DE9-A687C98F03B3}"/>
              </a:ext>
            </a:extLst>
          </p:cNvPr>
          <p:cNvSpPr txBox="1"/>
          <p:nvPr/>
        </p:nvSpPr>
        <p:spPr>
          <a:xfrm>
            <a:off x="3131190" y="4437503"/>
            <a:ext cx="2799827" cy="243282"/>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200" b="1" i="0" u="none" strike="noStrike" kern="0" cap="none" spc="0" normalizeH="0" baseline="0" noProof="0">
                <a:ln>
                  <a:noFill/>
                </a:ln>
                <a:solidFill>
                  <a:srgbClr val="000000"/>
                </a:solidFill>
                <a:effectLst/>
                <a:uLnTx/>
                <a:uFillTx/>
              </a:rPr>
              <a:t>Expected mandatory working time</a:t>
            </a:r>
          </a:p>
        </p:txBody>
      </p:sp>
      <p:sp>
        <p:nvSpPr>
          <p:cNvPr id="9" name="Rectangle 8">
            <a:extLst>
              <a:ext uri="{FF2B5EF4-FFF2-40B4-BE49-F238E27FC236}">
                <a16:creationId xmlns:a16="http://schemas.microsoft.com/office/drawing/2014/main" id="{DDDA4369-974C-4590-99B2-5F4BD9C1AA19}"/>
              </a:ext>
            </a:extLst>
          </p:cNvPr>
          <p:cNvSpPr/>
          <p:nvPr/>
        </p:nvSpPr>
        <p:spPr>
          <a:xfrm>
            <a:off x="1145008" y="4758009"/>
            <a:ext cx="1828800" cy="243281"/>
          </a:xfrm>
          <a:prstGeom prst="rect">
            <a:avLst/>
          </a:prstGeom>
          <a:solidFill>
            <a:schemeClr val="accent5">
              <a:lumMod val="20000"/>
              <a:lumOff val="80000"/>
            </a:schemeClr>
          </a:solidFill>
          <a:ln>
            <a:solidFill>
              <a:schemeClr val="accent5">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FFC000"/>
              </a:solidFill>
              <a:effectLst/>
              <a:uLnTx/>
              <a:uFillTx/>
              <a:latin typeface="Bosch Office Sans"/>
              <a:ea typeface="+mn-ea"/>
              <a:cs typeface="+mn-cs"/>
            </a:endParaRPr>
          </a:p>
        </p:txBody>
      </p:sp>
      <p:sp>
        <p:nvSpPr>
          <p:cNvPr id="10" name="TextBox 9">
            <a:extLst>
              <a:ext uri="{FF2B5EF4-FFF2-40B4-BE49-F238E27FC236}">
                <a16:creationId xmlns:a16="http://schemas.microsoft.com/office/drawing/2014/main" id="{522586F3-3D96-4018-A09F-083F91DA7813}"/>
              </a:ext>
            </a:extLst>
          </p:cNvPr>
          <p:cNvSpPr txBox="1"/>
          <p:nvPr/>
        </p:nvSpPr>
        <p:spPr>
          <a:xfrm>
            <a:off x="3131189" y="4758008"/>
            <a:ext cx="2799827" cy="243282"/>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200" b="1" i="0" u="none" strike="noStrike" kern="0" cap="none" spc="0" normalizeH="0" baseline="0" noProof="0">
                <a:ln>
                  <a:noFill/>
                </a:ln>
                <a:solidFill>
                  <a:srgbClr val="000000"/>
                </a:solidFill>
                <a:effectLst/>
                <a:uLnTx/>
                <a:uFillTx/>
              </a:rPr>
              <a:t>Mandatory fields should be full-filled</a:t>
            </a:r>
          </a:p>
        </p:txBody>
      </p:sp>
      <p:sp>
        <p:nvSpPr>
          <p:cNvPr id="12" name="Rectangle: Rounded Corners 11">
            <a:extLst>
              <a:ext uri="{FF2B5EF4-FFF2-40B4-BE49-F238E27FC236}">
                <a16:creationId xmlns:a16="http://schemas.microsoft.com/office/drawing/2014/main" id="{54865D28-5518-4CDE-9CBE-F1D50790B9EB}"/>
              </a:ext>
            </a:extLst>
          </p:cNvPr>
          <p:cNvSpPr/>
          <p:nvPr/>
        </p:nvSpPr>
        <p:spPr>
          <a:xfrm>
            <a:off x="1145007" y="1147985"/>
            <a:ext cx="3519271" cy="364467"/>
          </a:xfrm>
          <a:prstGeom prst="roundRect">
            <a:avLst>
              <a:gd name="adj" fmla="val 21474"/>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400" b="1" i="0" u="none" strike="noStrike" kern="0" cap="none" spc="0" normalizeH="0" baseline="0" noProof="0">
                <a:ln>
                  <a:noFill/>
                </a:ln>
                <a:solidFill>
                  <a:schemeClr val="bg1"/>
                </a:solidFill>
                <a:effectLst/>
                <a:uLnTx/>
                <a:uFillTx/>
                <a:latin typeface="Bosch Office Sans"/>
              </a:rPr>
              <a:t>2.2. MANDATORY FIELDS</a:t>
            </a:r>
            <a:endParaRPr kumimoji="0" lang="en-US" sz="1400" b="1" i="0" u="none" strike="noStrike" kern="0" cap="none" spc="0" normalizeH="0" baseline="0" noProof="0" dirty="0">
              <a:ln>
                <a:noFill/>
              </a:ln>
              <a:solidFill>
                <a:schemeClr val="bg1"/>
              </a:solidFill>
              <a:effectLst/>
              <a:uLnTx/>
              <a:uFillTx/>
              <a:latin typeface="Bosch Office Sans"/>
            </a:endParaRPr>
          </a:p>
        </p:txBody>
      </p:sp>
      <p:sp>
        <p:nvSpPr>
          <p:cNvPr id="13" name="Rectangle: Rounded Corners 12">
            <a:extLst>
              <a:ext uri="{FF2B5EF4-FFF2-40B4-BE49-F238E27FC236}">
                <a16:creationId xmlns:a16="http://schemas.microsoft.com/office/drawing/2014/main" id="{9F4CBE2F-EF54-4990-B749-BFB56EFEB8A8}"/>
              </a:ext>
            </a:extLst>
          </p:cNvPr>
          <p:cNvSpPr/>
          <p:nvPr/>
        </p:nvSpPr>
        <p:spPr>
          <a:xfrm>
            <a:off x="4102216" y="259200"/>
            <a:ext cx="6607783" cy="362092"/>
          </a:xfrm>
          <a:prstGeom prst="roundRect">
            <a:avLst/>
          </a:prstGeom>
          <a:solidFill>
            <a:schemeClr val="tx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b="1" kern="0">
                <a:solidFill>
                  <a:schemeClr val="bg1"/>
                </a:solidFill>
                <a:latin typeface="Bosch Office Sans"/>
              </a:rPr>
              <a:t>3. ACTIVITY LIST</a:t>
            </a:r>
            <a:endParaRPr kumimoji="0" lang="en-US" sz="1800" b="1" i="0" u="none" strike="noStrike" kern="0" cap="none" spc="0" normalizeH="0" baseline="0" noProof="0" dirty="0">
              <a:ln>
                <a:noFill/>
              </a:ln>
              <a:solidFill>
                <a:schemeClr val="bg1"/>
              </a:solidFill>
              <a:effectLst/>
              <a:uLnTx/>
              <a:uFillTx/>
              <a:latin typeface="Bosch Office Sans"/>
              <a:ea typeface="+mn-ea"/>
              <a:cs typeface="+mn-cs"/>
            </a:endParaRPr>
          </a:p>
        </p:txBody>
      </p:sp>
    </p:spTree>
    <p:extLst>
      <p:ext uri="{BB962C8B-B14F-4D97-AF65-F5344CB8AC3E}">
        <p14:creationId xmlns:p14="http://schemas.microsoft.com/office/powerpoint/2010/main" val="4280466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9024B7-0AFB-4545-8B12-6CD32E44E5E8}"/>
              </a:ext>
            </a:extLst>
          </p:cNvPr>
          <p:cNvSpPr>
            <a:spLocks noGrp="1"/>
          </p:cNvSpPr>
          <p:nvPr>
            <p:ph type="body" sz="quarter" idx="15"/>
          </p:nvPr>
        </p:nvSpPr>
        <p:spPr/>
        <p:txBody>
          <a:bodyPr/>
          <a:lstStyle/>
          <a:p>
            <a:r>
              <a:rPr lang="en-US" b="1">
                <a:solidFill>
                  <a:srgbClr val="9E2896"/>
                </a:solidFill>
              </a:rPr>
              <a:t>LOCAL TIMESHEET</a:t>
            </a:r>
          </a:p>
        </p:txBody>
      </p:sp>
      <p:sp>
        <p:nvSpPr>
          <p:cNvPr id="4" name="Slide Number Placeholder 3">
            <a:extLst>
              <a:ext uri="{FF2B5EF4-FFF2-40B4-BE49-F238E27FC236}">
                <a16:creationId xmlns:a16="http://schemas.microsoft.com/office/drawing/2014/main" id="{212C7DA2-7066-4AA3-B192-17706544BA9F}"/>
              </a:ext>
            </a:extLst>
          </p:cNvPr>
          <p:cNvSpPr>
            <a:spLocks noGrp="1"/>
          </p:cNvSpPr>
          <p:nvPr>
            <p:ph type="sldNum" sz="quarter" idx="12"/>
          </p:nvPr>
        </p:nvSpPr>
        <p:spPr/>
        <p:txBody>
          <a:bodyPr/>
          <a:lstStyle/>
          <a:p>
            <a:fld id="{4898AEC0-503E-4FA4-859C-D0F72D6E3F79}" type="slidenum">
              <a:rPr lang="en-US" noProof="1" smtClean="0"/>
              <a:pPr/>
              <a:t>6</a:t>
            </a:fld>
            <a:endParaRPr lang="en-US" noProof="1"/>
          </a:p>
        </p:txBody>
      </p:sp>
      <p:sp>
        <p:nvSpPr>
          <p:cNvPr id="10" name="Rectangle: Rounded Corners 9">
            <a:extLst>
              <a:ext uri="{FF2B5EF4-FFF2-40B4-BE49-F238E27FC236}">
                <a16:creationId xmlns:a16="http://schemas.microsoft.com/office/drawing/2014/main" id="{CA350897-7BE7-4BD2-8E50-FB97D093B83B}"/>
              </a:ext>
            </a:extLst>
          </p:cNvPr>
          <p:cNvSpPr/>
          <p:nvPr/>
        </p:nvSpPr>
        <p:spPr>
          <a:xfrm>
            <a:off x="4102216" y="259200"/>
            <a:ext cx="6607783" cy="362092"/>
          </a:xfrm>
          <a:prstGeom prst="roundRect">
            <a:avLst/>
          </a:prstGeom>
          <a:solidFill>
            <a:schemeClr val="tx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800" b="1" i="0" u="none" strike="noStrike" kern="0" cap="none" spc="0" normalizeH="0" baseline="0" noProof="0">
                <a:ln>
                  <a:noFill/>
                </a:ln>
                <a:solidFill>
                  <a:schemeClr val="bg1"/>
                </a:solidFill>
                <a:effectLst/>
                <a:uLnTx/>
                <a:uFillTx/>
                <a:latin typeface="Bosch Office Sans"/>
                <a:ea typeface="+mn-ea"/>
                <a:cs typeface="+mn-cs"/>
              </a:rPr>
              <a:t>4. OPEN APPLICATION PROCESS</a:t>
            </a:r>
            <a:endParaRPr kumimoji="0" lang="en-US" sz="1800" b="1" i="0" u="none" strike="noStrike" kern="0" cap="none" spc="0" normalizeH="0" baseline="0" noProof="0" dirty="0">
              <a:ln>
                <a:noFill/>
              </a:ln>
              <a:solidFill>
                <a:schemeClr val="bg1"/>
              </a:solidFill>
              <a:effectLst/>
              <a:uLnTx/>
              <a:uFillTx/>
              <a:latin typeface="Bosch Office Sans"/>
              <a:ea typeface="+mn-ea"/>
              <a:cs typeface="+mn-cs"/>
            </a:endParaRPr>
          </a:p>
        </p:txBody>
      </p:sp>
      <p:sp>
        <p:nvSpPr>
          <p:cNvPr id="13" name="Rectangle: Rounded Corners 12">
            <a:extLst>
              <a:ext uri="{FF2B5EF4-FFF2-40B4-BE49-F238E27FC236}">
                <a16:creationId xmlns:a16="http://schemas.microsoft.com/office/drawing/2014/main" id="{E96DEC4D-AE06-4EBA-A1CD-F1432B56F286}"/>
              </a:ext>
            </a:extLst>
          </p:cNvPr>
          <p:cNvSpPr/>
          <p:nvPr/>
        </p:nvSpPr>
        <p:spPr>
          <a:xfrm>
            <a:off x="364264" y="812426"/>
            <a:ext cx="10240671" cy="364467"/>
          </a:xfrm>
          <a:prstGeom prst="roundRect">
            <a:avLst>
              <a:gd name="adj" fmla="val 21474"/>
            </a:avLst>
          </a:prstGeom>
          <a:solidFill>
            <a:schemeClr val="dk1">
              <a:alpha val="39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sz="1400" b="1" kern="0">
                <a:solidFill>
                  <a:schemeClr val="bg1"/>
                </a:solidFill>
                <a:latin typeface="Bosch Office Sans"/>
              </a:rPr>
              <a:t>4.1. CASE 1 – YOU ARE USING OFFICE 365</a:t>
            </a:r>
            <a:endParaRPr kumimoji="0" lang="en-US" sz="1400" b="1" i="0" u="none" strike="noStrike" kern="0" cap="none" spc="0" normalizeH="0" baseline="0" noProof="0" dirty="0">
              <a:ln>
                <a:noFill/>
              </a:ln>
              <a:solidFill>
                <a:schemeClr val="bg1"/>
              </a:solidFill>
              <a:effectLst/>
              <a:uLnTx/>
              <a:uFillTx/>
              <a:latin typeface="Bosch Office Sans"/>
            </a:endParaRPr>
          </a:p>
        </p:txBody>
      </p:sp>
      <p:pic>
        <p:nvPicPr>
          <p:cNvPr id="14" name="Picture 13">
            <a:extLst>
              <a:ext uri="{FF2B5EF4-FFF2-40B4-BE49-F238E27FC236}">
                <a16:creationId xmlns:a16="http://schemas.microsoft.com/office/drawing/2014/main" id="{DC998174-27B0-43E3-ABA3-54CB4AE1BB30}"/>
              </a:ext>
            </a:extLst>
          </p:cNvPr>
          <p:cNvPicPr>
            <a:picLocks noChangeAspect="1"/>
          </p:cNvPicPr>
          <p:nvPr/>
        </p:nvPicPr>
        <p:blipFill>
          <a:blip r:embed="rId2"/>
          <a:stretch>
            <a:fillRect/>
          </a:stretch>
        </p:blipFill>
        <p:spPr>
          <a:xfrm>
            <a:off x="364264" y="1366731"/>
            <a:ext cx="1119674" cy="1119674"/>
          </a:xfrm>
          <a:prstGeom prst="rect">
            <a:avLst/>
          </a:prstGeom>
        </p:spPr>
      </p:pic>
      <p:pic>
        <p:nvPicPr>
          <p:cNvPr id="15" name="Picture 14">
            <a:extLst>
              <a:ext uri="{FF2B5EF4-FFF2-40B4-BE49-F238E27FC236}">
                <a16:creationId xmlns:a16="http://schemas.microsoft.com/office/drawing/2014/main" id="{2CC00F2A-8484-4E69-89F3-AD2F8C20C98B}"/>
              </a:ext>
            </a:extLst>
          </p:cNvPr>
          <p:cNvPicPr>
            <a:picLocks noChangeAspect="1"/>
          </p:cNvPicPr>
          <p:nvPr/>
        </p:nvPicPr>
        <p:blipFill>
          <a:blip r:embed="rId3"/>
          <a:stretch>
            <a:fillRect/>
          </a:stretch>
        </p:blipFill>
        <p:spPr>
          <a:xfrm>
            <a:off x="2482839" y="1366731"/>
            <a:ext cx="2036876" cy="1128396"/>
          </a:xfrm>
          <a:prstGeom prst="rect">
            <a:avLst/>
          </a:prstGeom>
        </p:spPr>
      </p:pic>
      <p:pic>
        <p:nvPicPr>
          <p:cNvPr id="19" name="Picture 18">
            <a:extLst>
              <a:ext uri="{FF2B5EF4-FFF2-40B4-BE49-F238E27FC236}">
                <a16:creationId xmlns:a16="http://schemas.microsoft.com/office/drawing/2014/main" id="{EB3BAD5E-A13D-4AF2-94A9-2D3F8E6BE756}"/>
              </a:ext>
            </a:extLst>
          </p:cNvPr>
          <p:cNvPicPr>
            <a:picLocks noChangeAspect="1"/>
          </p:cNvPicPr>
          <p:nvPr/>
        </p:nvPicPr>
        <p:blipFill>
          <a:blip r:embed="rId4"/>
          <a:stretch>
            <a:fillRect/>
          </a:stretch>
        </p:blipFill>
        <p:spPr>
          <a:xfrm>
            <a:off x="2222723" y="2727601"/>
            <a:ext cx="1394030" cy="1134357"/>
          </a:xfrm>
          <a:prstGeom prst="rect">
            <a:avLst/>
          </a:prstGeom>
        </p:spPr>
      </p:pic>
      <p:pic>
        <p:nvPicPr>
          <p:cNvPr id="20" name="Picture 19">
            <a:extLst>
              <a:ext uri="{FF2B5EF4-FFF2-40B4-BE49-F238E27FC236}">
                <a16:creationId xmlns:a16="http://schemas.microsoft.com/office/drawing/2014/main" id="{304A0E4E-CA23-4E42-B2D0-4CF37586AB01}"/>
              </a:ext>
            </a:extLst>
          </p:cNvPr>
          <p:cNvPicPr>
            <a:picLocks noChangeAspect="1"/>
          </p:cNvPicPr>
          <p:nvPr/>
        </p:nvPicPr>
        <p:blipFill>
          <a:blip r:embed="rId5"/>
          <a:stretch>
            <a:fillRect/>
          </a:stretch>
        </p:blipFill>
        <p:spPr>
          <a:xfrm>
            <a:off x="364264" y="2727601"/>
            <a:ext cx="1394029" cy="1134357"/>
          </a:xfrm>
          <a:prstGeom prst="rect">
            <a:avLst/>
          </a:prstGeom>
        </p:spPr>
      </p:pic>
      <p:pic>
        <p:nvPicPr>
          <p:cNvPr id="21" name="Picture 20">
            <a:extLst>
              <a:ext uri="{FF2B5EF4-FFF2-40B4-BE49-F238E27FC236}">
                <a16:creationId xmlns:a16="http://schemas.microsoft.com/office/drawing/2014/main" id="{C51F35CC-8753-4A29-92C9-93914B442288}"/>
              </a:ext>
            </a:extLst>
          </p:cNvPr>
          <p:cNvPicPr>
            <a:picLocks noChangeAspect="1"/>
          </p:cNvPicPr>
          <p:nvPr/>
        </p:nvPicPr>
        <p:blipFill>
          <a:blip r:embed="rId6"/>
          <a:stretch>
            <a:fillRect/>
          </a:stretch>
        </p:blipFill>
        <p:spPr>
          <a:xfrm>
            <a:off x="374669" y="4389038"/>
            <a:ext cx="2852967" cy="1144198"/>
          </a:xfrm>
          <a:prstGeom prst="rect">
            <a:avLst/>
          </a:prstGeom>
        </p:spPr>
      </p:pic>
      <p:cxnSp>
        <p:nvCxnSpPr>
          <p:cNvPr id="23" name="Straight Arrow Connector 22">
            <a:extLst>
              <a:ext uri="{FF2B5EF4-FFF2-40B4-BE49-F238E27FC236}">
                <a16:creationId xmlns:a16="http://schemas.microsoft.com/office/drawing/2014/main" id="{B7CF04FF-94DB-44F8-9046-3E9940B9F107}"/>
              </a:ext>
            </a:extLst>
          </p:cNvPr>
          <p:cNvCxnSpPr>
            <a:stCxn id="14" idx="3"/>
            <a:endCxn id="15" idx="1"/>
          </p:cNvCxnSpPr>
          <p:nvPr/>
        </p:nvCxnSpPr>
        <p:spPr>
          <a:xfrm>
            <a:off x="1483938" y="1926568"/>
            <a:ext cx="998901" cy="436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AB93909-BD61-4639-B280-853E331FAB20}"/>
              </a:ext>
            </a:extLst>
          </p:cNvPr>
          <p:cNvSpPr txBox="1"/>
          <p:nvPr/>
        </p:nvSpPr>
        <p:spPr>
          <a:xfrm>
            <a:off x="1541104" y="1374106"/>
            <a:ext cx="940294" cy="46530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000" u="none" strike="noStrike" kern="0" cap="none" spc="0" normalizeH="0" baseline="0" noProof="0">
                <a:ln>
                  <a:noFill/>
                </a:ln>
                <a:solidFill>
                  <a:srgbClr val="000000"/>
                </a:solidFill>
                <a:effectLst/>
                <a:uLnTx/>
                <a:uFillTx/>
              </a:rPr>
              <a:t>Run the exe and wait to access to homepage</a:t>
            </a:r>
          </a:p>
        </p:txBody>
      </p:sp>
      <p:cxnSp>
        <p:nvCxnSpPr>
          <p:cNvPr id="39" name="Straight Arrow Connector 38">
            <a:extLst>
              <a:ext uri="{FF2B5EF4-FFF2-40B4-BE49-F238E27FC236}">
                <a16:creationId xmlns:a16="http://schemas.microsoft.com/office/drawing/2014/main" id="{F024A7C3-F0F2-4A06-BB32-0F052162300E}"/>
              </a:ext>
            </a:extLst>
          </p:cNvPr>
          <p:cNvCxnSpPr>
            <a:cxnSpLocks/>
            <a:stCxn id="19" idx="1"/>
            <a:endCxn id="20" idx="3"/>
          </p:cNvCxnSpPr>
          <p:nvPr/>
        </p:nvCxnSpPr>
        <p:spPr>
          <a:xfrm flipH="1">
            <a:off x="1758293" y="3294780"/>
            <a:ext cx="46443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4096C0C1-9AD3-4042-ADF4-90A67F14D526}"/>
              </a:ext>
            </a:extLst>
          </p:cNvPr>
          <p:cNvCxnSpPr>
            <a:cxnSpLocks/>
            <a:stCxn id="20" idx="2"/>
            <a:endCxn id="21" idx="0"/>
          </p:cNvCxnSpPr>
          <p:nvPr/>
        </p:nvCxnSpPr>
        <p:spPr>
          <a:xfrm rot="16200000" flipH="1">
            <a:off x="1167676" y="3755561"/>
            <a:ext cx="527080" cy="739874"/>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65861A01-211D-439B-B3E6-06AF730B45E4}"/>
              </a:ext>
            </a:extLst>
          </p:cNvPr>
          <p:cNvSpPr/>
          <p:nvPr/>
        </p:nvSpPr>
        <p:spPr>
          <a:xfrm>
            <a:off x="5010783" y="1220065"/>
            <a:ext cx="5450289" cy="2865950"/>
          </a:xfrm>
          <a:prstGeom prst="roundRect">
            <a:avLst>
              <a:gd name="adj" fmla="val 6049"/>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70" name="Picture 69">
            <a:extLst>
              <a:ext uri="{FF2B5EF4-FFF2-40B4-BE49-F238E27FC236}">
                <a16:creationId xmlns:a16="http://schemas.microsoft.com/office/drawing/2014/main" id="{9EADA96E-F855-4ED8-A258-3EF882EB6D27}"/>
              </a:ext>
            </a:extLst>
          </p:cNvPr>
          <p:cNvPicPr>
            <a:picLocks noChangeAspect="1"/>
          </p:cNvPicPr>
          <p:nvPr/>
        </p:nvPicPr>
        <p:blipFill>
          <a:blip r:embed="rId7"/>
          <a:stretch>
            <a:fillRect/>
          </a:stretch>
        </p:blipFill>
        <p:spPr>
          <a:xfrm>
            <a:off x="5258182" y="1366731"/>
            <a:ext cx="2256792" cy="1128396"/>
          </a:xfrm>
          <a:prstGeom prst="rect">
            <a:avLst/>
          </a:prstGeom>
        </p:spPr>
      </p:pic>
      <p:pic>
        <p:nvPicPr>
          <p:cNvPr id="71" name="Picture 70">
            <a:extLst>
              <a:ext uri="{FF2B5EF4-FFF2-40B4-BE49-F238E27FC236}">
                <a16:creationId xmlns:a16="http://schemas.microsoft.com/office/drawing/2014/main" id="{99B9CDB4-76E0-4B90-81FC-C4F9B4A19B2A}"/>
              </a:ext>
            </a:extLst>
          </p:cNvPr>
          <p:cNvPicPr>
            <a:picLocks noChangeAspect="1"/>
          </p:cNvPicPr>
          <p:nvPr/>
        </p:nvPicPr>
        <p:blipFill>
          <a:blip r:embed="rId8"/>
          <a:stretch>
            <a:fillRect/>
          </a:stretch>
        </p:blipFill>
        <p:spPr>
          <a:xfrm>
            <a:off x="8049492" y="1365449"/>
            <a:ext cx="2274008" cy="1122238"/>
          </a:xfrm>
          <a:prstGeom prst="rect">
            <a:avLst/>
          </a:prstGeom>
        </p:spPr>
      </p:pic>
      <p:pic>
        <p:nvPicPr>
          <p:cNvPr id="72" name="Picture 71">
            <a:extLst>
              <a:ext uri="{FF2B5EF4-FFF2-40B4-BE49-F238E27FC236}">
                <a16:creationId xmlns:a16="http://schemas.microsoft.com/office/drawing/2014/main" id="{B18267A8-96F3-4F33-B1AF-C9462BA4CED4}"/>
              </a:ext>
            </a:extLst>
          </p:cNvPr>
          <p:cNvPicPr>
            <a:picLocks noChangeAspect="1"/>
          </p:cNvPicPr>
          <p:nvPr/>
        </p:nvPicPr>
        <p:blipFill>
          <a:blip r:embed="rId9"/>
          <a:stretch>
            <a:fillRect/>
          </a:stretch>
        </p:blipFill>
        <p:spPr>
          <a:xfrm>
            <a:off x="5871267" y="2727502"/>
            <a:ext cx="2875635" cy="1134556"/>
          </a:xfrm>
          <a:prstGeom prst="rect">
            <a:avLst/>
          </a:prstGeom>
        </p:spPr>
      </p:pic>
      <p:cxnSp>
        <p:nvCxnSpPr>
          <p:cNvPr id="73" name="Straight Arrow Connector 72">
            <a:extLst>
              <a:ext uri="{FF2B5EF4-FFF2-40B4-BE49-F238E27FC236}">
                <a16:creationId xmlns:a16="http://schemas.microsoft.com/office/drawing/2014/main" id="{9C98F136-7C18-4904-9E63-97BE7E9B311A}"/>
              </a:ext>
            </a:extLst>
          </p:cNvPr>
          <p:cNvCxnSpPr>
            <a:cxnSpLocks/>
            <a:stCxn id="15" idx="3"/>
            <a:endCxn id="70" idx="1"/>
          </p:cNvCxnSpPr>
          <p:nvPr/>
        </p:nvCxnSpPr>
        <p:spPr>
          <a:xfrm>
            <a:off x="4519715" y="1930929"/>
            <a:ext cx="73846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F5D570C-ADF0-48B8-90DB-A0F0CB4E00E4}"/>
              </a:ext>
            </a:extLst>
          </p:cNvPr>
          <p:cNvCxnSpPr>
            <a:cxnSpLocks/>
            <a:stCxn id="70" idx="3"/>
            <a:endCxn id="71" idx="1"/>
          </p:cNvCxnSpPr>
          <p:nvPr/>
        </p:nvCxnSpPr>
        <p:spPr>
          <a:xfrm flipV="1">
            <a:off x="7514974" y="1926568"/>
            <a:ext cx="534518" cy="436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A9998106-E8F5-41C3-8D93-A4F528FFFA60}"/>
              </a:ext>
            </a:extLst>
          </p:cNvPr>
          <p:cNvCxnSpPr>
            <a:cxnSpLocks/>
            <a:stCxn id="72" idx="1"/>
            <a:endCxn id="19" idx="3"/>
          </p:cNvCxnSpPr>
          <p:nvPr/>
        </p:nvCxnSpPr>
        <p:spPr>
          <a:xfrm flipH="1">
            <a:off x="3616753" y="3294780"/>
            <a:ext cx="225451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4D791998-5D7C-4680-9A6F-B5EC0D07CA3F}"/>
              </a:ext>
            </a:extLst>
          </p:cNvPr>
          <p:cNvSpPr txBox="1"/>
          <p:nvPr/>
        </p:nvSpPr>
        <p:spPr>
          <a:xfrm>
            <a:off x="4723664" y="1374106"/>
            <a:ext cx="416811" cy="46530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000" i="0" u="none" strike="noStrike" kern="0" cap="none" spc="0" normalizeH="0" baseline="0" noProof="0">
                <a:ln>
                  <a:noFill/>
                </a:ln>
                <a:solidFill>
                  <a:srgbClr val="000000"/>
                </a:solidFill>
                <a:effectLst/>
                <a:uLnTx/>
                <a:uFillTx/>
              </a:rPr>
              <a:t>Click Get Start</a:t>
            </a:r>
          </a:p>
        </p:txBody>
      </p:sp>
      <p:cxnSp>
        <p:nvCxnSpPr>
          <p:cNvPr id="77" name="Connector: Elbow 76">
            <a:extLst>
              <a:ext uri="{FF2B5EF4-FFF2-40B4-BE49-F238E27FC236}">
                <a16:creationId xmlns:a16="http://schemas.microsoft.com/office/drawing/2014/main" id="{36FE42E1-0222-4DB4-8A33-41BE2586E985}"/>
              </a:ext>
            </a:extLst>
          </p:cNvPr>
          <p:cNvCxnSpPr>
            <a:stCxn id="71" idx="2"/>
            <a:endCxn id="72" idx="3"/>
          </p:cNvCxnSpPr>
          <p:nvPr/>
        </p:nvCxnSpPr>
        <p:spPr>
          <a:xfrm rot="5400000">
            <a:off x="8563153" y="2671436"/>
            <a:ext cx="807093" cy="439594"/>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A2223067-4E05-4688-90BD-A76210EA66E8}"/>
              </a:ext>
            </a:extLst>
          </p:cNvPr>
          <p:cNvSpPr txBox="1"/>
          <p:nvPr/>
        </p:nvSpPr>
        <p:spPr>
          <a:xfrm>
            <a:off x="5258182" y="3879673"/>
            <a:ext cx="5185386" cy="265973"/>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100" b="1" i="0" u="none" strike="noStrike" kern="0" cap="none" spc="0" normalizeH="0" baseline="0" noProof="0">
                <a:ln>
                  <a:noFill/>
                </a:ln>
                <a:solidFill>
                  <a:srgbClr val="FF0000"/>
                </a:solidFill>
                <a:effectLst/>
                <a:uLnTx/>
                <a:uFillTx/>
              </a:rPr>
              <a:t>Note*: Temporary Admin Right should be granted via ISM before these steps</a:t>
            </a:r>
          </a:p>
        </p:txBody>
      </p:sp>
      <p:sp>
        <p:nvSpPr>
          <p:cNvPr id="81" name="Rectangle 80">
            <a:extLst>
              <a:ext uri="{FF2B5EF4-FFF2-40B4-BE49-F238E27FC236}">
                <a16:creationId xmlns:a16="http://schemas.microsoft.com/office/drawing/2014/main" id="{BCFF474E-2AC4-4A98-BC9B-8D7AAD003421}"/>
              </a:ext>
            </a:extLst>
          </p:cNvPr>
          <p:cNvSpPr/>
          <p:nvPr/>
        </p:nvSpPr>
        <p:spPr>
          <a:xfrm>
            <a:off x="3595793" y="4391556"/>
            <a:ext cx="1304516" cy="1134352"/>
          </a:xfrm>
          <a:prstGeom prst="rect">
            <a:avLst/>
          </a:prstGeom>
          <a:solidFill>
            <a:schemeClr val="bg1">
              <a:lumMod val="8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400" b="1" i="0" u="none" strike="noStrike" kern="0" cap="none" spc="0" normalizeH="0" baseline="0" noProof="0">
                <a:ln>
                  <a:noFill/>
                </a:ln>
                <a:solidFill>
                  <a:srgbClr val="000000"/>
                </a:solidFill>
                <a:effectLst/>
                <a:uLnTx/>
                <a:uFillTx/>
                <a:latin typeface="Bosch Office Sans"/>
                <a:ea typeface="+mn-ea"/>
                <a:cs typeface="+mn-cs"/>
              </a:rPr>
              <a:t>Click OK the restart the application</a:t>
            </a:r>
            <a:endParaRPr kumimoji="0" lang="en-US" sz="1400" b="1"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82" name="Straight Arrow Connector 81">
            <a:extLst>
              <a:ext uri="{FF2B5EF4-FFF2-40B4-BE49-F238E27FC236}">
                <a16:creationId xmlns:a16="http://schemas.microsoft.com/office/drawing/2014/main" id="{B45FCDC3-DCC0-4D62-8324-ADEE22440C71}"/>
              </a:ext>
            </a:extLst>
          </p:cNvPr>
          <p:cNvCxnSpPr>
            <a:cxnSpLocks/>
            <a:stCxn id="21" idx="3"/>
            <a:endCxn id="81" idx="1"/>
          </p:cNvCxnSpPr>
          <p:nvPr/>
        </p:nvCxnSpPr>
        <p:spPr>
          <a:xfrm flipV="1">
            <a:off x="3227636" y="4958732"/>
            <a:ext cx="368157" cy="240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C998EA76-C294-4258-9B6B-37BA54F785BE}"/>
              </a:ext>
            </a:extLst>
          </p:cNvPr>
          <p:cNvSpPr txBox="1"/>
          <p:nvPr/>
        </p:nvSpPr>
        <p:spPr>
          <a:xfrm>
            <a:off x="3751093" y="2856313"/>
            <a:ext cx="2036876" cy="46530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en-US" sz="1000" kern="0">
                <a:solidFill>
                  <a:srgbClr val="000000"/>
                </a:solidFill>
              </a:rPr>
              <a:t>Waiting in around 1 minute tinstall the access runtime 2013 package </a:t>
            </a:r>
            <a:endParaRPr kumimoji="0" lang="en-US" sz="1000" i="0" u="none" strike="noStrike" kern="0" cap="none" spc="0" normalizeH="0" baseline="0" noProof="0">
              <a:ln>
                <a:noFill/>
              </a:ln>
              <a:solidFill>
                <a:srgbClr val="000000"/>
              </a:solidFill>
              <a:effectLst/>
              <a:uLnTx/>
              <a:uFillTx/>
            </a:endParaRPr>
          </a:p>
        </p:txBody>
      </p:sp>
      <p:sp>
        <p:nvSpPr>
          <p:cNvPr id="87" name="TextBox 86">
            <a:extLst>
              <a:ext uri="{FF2B5EF4-FFF2-40B4-BE49-F238E27FC236}">
                <a16:creationId xmlns:a16="http://schemas.microsoft.com/office/drawing/2014/main" id="{FA7F690C-92B4-4055-9341-A9CBC28EC4E7}"/>
              </a:ext>
            </a:extLst>
          </p:cNvPr>
          <p:cNvSpPr txBox="1"/>
          <p:nvPr/>
        </p:nvSpPr>
        <p:spPr>
          <a:xfrm>
            <a:off x="374669" y="2548703"/>
            <a:ext cx="1488687" cy="247953"/>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000" b="1" i="0" u="none" strike="noStrike" kern="0" cap="none" spc="0" normalizeH="0" baseline="0" noProof="0">
                <a:ln>
                  <a:noFill/>
                </a:ln>
                <a:solidFill>
                  <a:srgbClr val="00884A"/>
                </a:solidFill>
                <a:effectLst/>
                <a:uLnTx/>
                <a:uFillTx/>
              </a:rPr>
              <a:t>INSTALL COMPLETED</a:t>
            </a:r>
          </a:p>
        </p:txBody>
      </p:sp>
      <p:sp>
        <p:nvSpPr>
          <p:cNvPr id="89" name="Rectangle 88">
            <a:extLst>
              <a:ext uri="{FF2B5EF4-FFF2-40B4-BE49-F238E27FC236}">
                <a16:creationId xmlns:a16="http://schemas.microsoft.com/office/drawing/2014/main" id="{250CBAD3-3726-4E70-8F9B-A10F8FBC0B18}"/>
              </a:ext>
            </a:extLst>
          </p:cNvPr>
          <p:cNvSpPr/>
          <p:nvPr/>
        </p:nvSpPr>
        <p:spPr>
          <a:xfrm>
            <a:off x="5019546" y="4145647"/>
            <a:ext cx="5441526" cy="1387590"/>
          </a:xfrm>
          <a:prstGeom prst="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400" b="1"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90" name="Rectangle 89">
            <a:extLst>
              <a:ext uri="{FF2B5EF4-FFF2-40B4-BE49-F238E27FC236}">
                <a16:creationId xmlns:a16="http://schemas.microsoft.com/office/drawing/2014/main" id="{CB16A99E-0B23-4855-B4EC-92EF3074205C}"/>
              </a:ext>
            </a:extLst>
          </p:cNvPr>
          <p:cNvSpPr/>
          <p:nvPr/>
        </p:nvSpPr>
        <p:spPr>
          <a:xfrm>
            <a:off x="5019546" y="4142015"/>
            <a:ext cx="1151268" cy="197437"/>
          </a:xfrm>
          <a:prstGeom prst="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100" b="1" i="0" u="none" strike="noStrike" kern="0" cap="none" spc="0" normalizeH="0" baseline="0" noProof="0">
                <a:ln>
                  <a:noFill/>
                </a:ln>
                <a:solidFill>
                  <a:schemeClr val="bg1"/>
                </a:solidFill>
                <a:effectLst/>
                <a:uLnTx/>
                <a:uFillTx/>
                <a:latin typeface="Bosch Office Sans"/>
                <a:ea typeface="+mn-ea"/>
                <a:cs typeface="+mn-cs"/>
              </a:rPr>
              <a:t>READ ME</a:t>
            </a:r>
            <a:endParaRPr kumimoji="0" lang="en-US" sz="1100" b="1" i="0" u="none" strike="noStrike" kern="0" cap="none" spc="0" normalizeH="0" baseline="0" noProof="0" dirty="0">
              <a:ln>
                <a:noFill/>
              </a:ln>
              <a:solidFill>
                <a:schemeClr val="bg1"/>
              </a:solidFill>
              <a:effectLst/>
              <a:uLnTx/>
              <a:uFillTx/>
              <a:latin typeface="Bosch Office Sans"/>
              <a:ea typeface="+mn-ea"/>
              <a:cs typeface="+mn-cs"/>
            </a:endParaRPr>
          </a:p>
        </p:txBody>
      </p:sp>
      <p:sp>
        <p:nvSpPr>
          <p:cNvPr id="91" name="TextBox 90">
            <a:extLst>
              <a:ext uri="{FF2B5EF4-FFF2-40B4-BE49-F238E27FC236}">
                <a16:creationId xmlns:a16="http://schemas.microsoft.com/office/drawing/2014/main" id="{0D80B5B1-C8F7-4CA8-904E-8555CF77F65F}"/>
              </a:ext>
            </a:extLst>
          </p:cNvPr>
          <p:cNvSpPr txBox="1"/>
          <p:nvPr/>
        </p:nvSpPr>
        <p:spPr>
          <a:xfrm>
            <a:off x="5140475" y="4425604"/>
            <a:ext cx="5329360" cy="1013598"/>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050" b="1" i="0" u="none" strike="noStrike" kern="0" cap="none" spc="0" normalizeH="0" baseline="0" noProof="0">
                <a:ln>
                  <a:noFill/>
                </a:ln>
                <a:solidFill>
                  <a:srgbClr val="000000"/>
                </a:solidFill>
                <a:effectLst/>
                <a:uLnTx/>
                <a:uFillTx/>
              </a:rPr>
              <a:t>1 - You just install this package only </a:t>
            </a:r>
            <a:r>
              <a:rPr kumimoji="0" lang="en-US" sz="1050" b="1" i="0" u="none" strike="noStrike" kern="0" cap="none" spc="0" normalizeH="0" baseline="0" noProof="0">
                <a:ln>
                  <a:noFill/>
                </a:ln>
                <a:solidFill>
                  <a:srgbClr val="000000"/>
                </a:solidFill>
                <a:effectLst/>
                <a:highlight>
                  <a:srgbClr val="FFFF00"/>
                </a:highlight>
                <a:uLnTx/>
                <a:uFillTx/>
              </a:rPr>
              <a:t>1 time </a:t>
            </a:r>
            <a:r>
              <a:rPr kumimoji="0" lang="en-US" sz="1050" b="1" i="0" u="none" strike="noStrike" kern="0" cap="none" spc="0" normalizeH="0" baseline="0" noProof="0">
                <a:ln>
                  <a:noFill/>
                </a:ln>
                <a:solidFill>
                  <a:srgbClr val="000000"/>
                </a:solidFill>
                <a:effectLst/>
                <a:uLnTx/>
                <a:uFillTx/>
              </a:rPr>
              <a:t>in your system</a:t>
            </a:r>
          </a:p>
          <a:p>
            <a:pPr marR="0" algn="l" defTabSz="914400" eaLnBrk="1" fontAlgn="auto" latinLnBrk="0" hangingPunct="1">
              <a:spcBef>
                <a:spcPts val="500"/>
              </a:spcBef>
              <a:spcAft>
                <a:spcPts val="0"/>
              </a:spcAft>
              <a:buClrTx/>
              <a:buSzTx/>
              <a:buFontTx/>
              <a:buNone/>
              <a:tabLst/>
            </a:pPr>
            <a:r>
              <a:rPr lang="en-US" sz="1050" b="1" kern="0">
                <a:solidFill>
                  <a:srgbClr val="000000"/>
                </a:solidFill>
              </a:rPr>
              <a:t>2 - After install the Access runtime successfully, the OPEN process will be same with the case 2 </a:t>
            </a:r>
            <a:r>
              <a:rPr lang="en-US" sz="1050" b="1" kern="0">
                <a:solidFill>
                  <a:schemeClr val="bg1"/>
                </a:solidFill>
              </a:rPr>
              <a:t>(detail in the next slide)</a:t>
            </a:r>
            <a:endParaRPr kumimoji="0" lang="en-US" sz="1050" b="1" i="0" u="none" strike="noStrike" kern="0" cap="none" spc="0" normalizeH="0" baseline="0" noProof="0">
              <a:ln>
                <a:noFill/>
              </a:ln>
              <a:solidFill>
                <a:schemeClr val="bg1"/>
              </a:solidFill>
              <a:effectLst/>
              <a:uLnTx/>
              <a:uFillTx/>
            </a:endParaRPr>
          </a:p>
          <a:p>
            <a:pPr marR="0" algn="l" defTabSz="914400" eaLnBrk="1" fontAlgn="auto" latinLnBrk="0" hangingPunct="1">
              <a:spcBef>
                <a:spcPts val="500"/>
              </a:spcBef>
              <a:spcAft>
                <a:spcPts val="0"/>
              </a:spcAft>
              <a:buClrTx/>
              <a:buSzTx/>
              <a:buFontTx/>
              <a:buNone/>
              <a:tabLst/>
            </a:pPr>
            <a:r>
              <a:rPr lang="en-US" sz="1050" b="1" kern="0">
                <a:solidFill>
                  <a:srgbClr val="000000"/>
                </a:solidFill>
              </a:rPr>
              <a:t>3 - This LocalTimesheet use MS Access database to store all data, but MS office 365 doesn’t support the provider for MS Access fully, so we need to install the Access Runtime Package to activate the MS Access provider  </a:t>
            </a:r>
            <a:endParaRPr kumimoji="0" lang="en-US" sz="1050" b="1" i="0" u="none" strike="noStrike" kern="0" cap="none" spc="0" normalizeH="0" baseline="0" noProof="0">
              <a:ln>
                <a:noFill/>
              </a:ln>
              <a:solidFill>
                <a:srgbClr val="000000"/>
              </a:solidFill>
              <a:effectLst/>
              <a:uLnTx/>
              <a:uFillTx/>
            </a:endParaRPr>
          </a:p>
        </p:txBody>
      </p:sp>
    </p:spTree>
    <p:extLst>
      <p:ext uri="{BB962C8B-B14F-4D97-AF65-F5344CB8AC3E}">
        <p14:creationId xmlns:p14="http://schemas.microsoft.com/office/powerpoint/2010/main" val="2017967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9024B7-0AFB-4545-8B12-6CD32E44E5E8}"/>
              </a:ext>
            </a:extLst>
          </p:cNvPr>
          <p:cNvSpPr>
            <a:spLocks noGrp="1"/>
          </p:cNvSpPr>
          <p:nvPr>
            <p:ph type="body" sz="quarter" idx="15"/>
          </p:nvPr>
        </p:nvSpPr>
        <p:spPr/>
        <p:txBody>
          <a:bodyPr/>
          <a:lstStyle/>
          <a:p>
            <a:r>
              <a:rPr lang="en-US" b="1">
                <a:solidFill>
                  <a:srgbClr val="9E2896"/>
                </a:solidFill>
              </a:rPr>
              <a:t>LOCAL TIMESHEET</a:t>
            </a:r>
          </a:p>
        </p:txBody>
      </p:sp>
      <p:sp>
        <p:nvSpPr>
          <p:cNvPr id="4" name="Slide Number Placeholder 3">
            <a:extLst>
              <a:ext uri="{FF2B5EF4-FFF2-40B4-BE49-F238E27FC236}">
                <a16:creationId xmlns:a16="http://schemas.microsoft.com/office/drawing/2014/main" id="{212C7DA2-7066-4AA3-B192-17706544BA9F}"/>
              </a:ext>
            </a:extLst>
          </p:cNvPr>
          <p:cNvSpPr>
            <a:spLocks noGrp="1"/>
          </p:cNvSpPr>
          <p:nvPr>
            <p:ph type="sldNum" sz="quarter" idx="12"/>
          </p:nvPr>
        </p:nvSpPr>
        <p:spPr/>
        <p:txBody>
          <a:bodyPr/>
          <a:lstStyle/>
          <a:p>
            <a:fld id="{4898AEC0-503E-4FA4-859C-D0F72D6E3F79}" type="slidenum">
              <a:rPr lang="en-US" noProof="1" smtClean="0"/>
              <a:pPr/>
              <a:t>7</a:t>
            </a:fld>
            <a:endParaRPr lang="en-US" noProof="1"/>
          </a:p>
        </p:txBody>
      </p:sp>
      <p:sp>
        <p:nvSpPr>
          <p:cNvPr id="10" name="Rectangle: Rounded Corners 9">
            <a:extLst>
              <a:ext uri="{FF2B5EF4-FFF2-40B4-BE49-F238E27FC236}">
                <a16:creationId xmlns:a16="http://schemas.microsoft.com/office/drawing/2014/main" id="{CA350897-7BE7-4BD2-8E50-FB97D093B83B}"/>
              </a:ext>
            </a:extLst>
          </p:cNvPr>
          <p:cNvSpPr/>
          <p:nvPr/>
        </p:nvSpPr>
        <p:spPr>
          <a:xfrm>
            <a:off x="4102216" y="259200"/>
            <a:ext cx="6607783" cy="362092"/>
          </a:xfrm>
          <a:prstGeom prst="roundRect">
            <a:avLst/>
          </a:prstGeom>
          <a:solidFill>
            <a:schemeClr val="tx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800" b="1" i="0" u="none" strike="noStrike" kern="0" cap="none" spc="0" normalizeH="0" baseline="0" noProof="0">
                <a:ln>
                  <a:noFill/>
                </a:ln>
                <a:solidFill>
                  <a:schemeClr val="bg1"/>
                </a:solidFill>
                <a:effectLst/>
                <a:uLnTx/>
                <a:uFillTx/>
                <a:latin typeface="Bosch Office Sans"/>
                <a:ea typeface="+mn-ea"/>
                <a:cs typeface="+mn-cs"/>
              </a:rPr>
              <a:t>4. OPEN APPLICATION PROCESS</a:t>
            </a:r>
            <a:endParaRPr kumimoji="0" lang="en-US" sz="1800" b="1" i="0" u="none" strike="noStrike" kern="0" cap="none" spc="0" normalizeH="0" baseline="0" noProof="0" dirty="0">
              <a:ln>
                <a:noFill/>
              </a:ln>
              <a:solidFill>
                <a:schemeClr val="bg1"/>
              </a:solidFill>
              <a:effectLst/>
              <a:uLnTx/>
              <a:uFillTx/>
              <a:latin typeface="Bosch Office Sans"/>
              <a:ea typeface="+mn-ea"/>
              <a:cs typeface="+mn-cs"/>
            </a:endParaRPr>
          </a:p>
        </p:txBody>
      </p:sp>
      <p:sp>
        <p:nvSpPr>
          <p:cNvPr id="13" name="Rectangle: Rounded Corners 12">
            <a:extLst>
              <a:ext uri="{FF2B5EF4-FFF2-40B4-BE49-F238E27FC236}">
                <a16:creationId xmlns:a16="http://schemas.microsoft.com/office/drawing/2014/main" id="{E96DEC4D-AE06-4EBA-A1CD-F1432B56F286}"/>
              </a:ext>
            </a:extLst>
          </p:cNvPr>
          <p:cNvSpPr/>
          <p:nvPr/>
        </p:nvSpPr>
        <p:spPr>
          <a:xfrm>
            <a:off x="364264" y="812426"/>
            <a:ext cx="10240671" cy="364467"/>
          </a:xfrm>
          <a:prstGeom prst="roundRect">
            <a:avLst>
              <a:gd name="adj" fmla="val 21474"/>
            </a:avLst>
          </a:prstGeom>
          <a:solidFill>
            <a:schemeClr val="dk1">
              <a:alpha val="39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sz="1400" b="1" kern="0">
                <a:solidFill>
                  <a:schemeClr val="bg1"/>
                </a:solidFill>
                <a:latin typeface="Bosch Office Sans"/>
              </a:rPr>
              <a:t>4.2. CASE 2 – YOU AREN’T USING OFFICE 365</a:t>
            </a:r>
            <a:endParaRPr kumimoji="0" lang="en-US" sz="1400" b="1" i="0" u="none" strike="noStrike" kern="0" cap="none" spc="0" normalizeH="0" baseline="0" noProof="0" dirty="0">
              <a:ln>
                <a:noFill/>
              </a:ln>
              <a:solidFill>
                <a:schemeClr val="bg1"/>
              </a:solidFill>
              <a:effectLst/>
              <a:uLnTx/>
              <a:uFillTx/>
              <a:latin typeface="Bosch Office Sans"/>
            </a:endParaRPr>
          </a:p>
        </p:txBody>
      </p:sp>
      <p:pic>
        <p:nvPicPr>
          <p:cNvPr id="14" name="Picture 13">
            <a:extLst>
              <a:ext uri="{FF2B5EF4-FFF2-40B4-BE49-F238E27FC236}">
                <a16:creationId xmlns:a16="http://schemas.microsoft.com/office/drawing/2014/main" id="{DC998174-27B0-43E3-ABA3-54CB4AE1BB30}"/>
              </a:ext>
            </a:extLst>
          </p:cNvPr>
          <p:cNvPicPr>
            <a:picLocks noChangeAspect="1"/>
          </p:cNvPicPr>
          <p:nvPr/>
        </p:nvPicPr>
        <p:blipFill>
          <a:blip r:embed="rId2"/>
          <a:stretch>
            <a:fillRect/>
          </a:stretch>
        </p:blipFill>
        <p:spPr>
          <a:xfrm>
            <a:off x="410846" y="2110648"/>
            <a:ext cx="1765068" cy="1765068"/>
          </a:xfrm>
          <a:prstGeom prst="rect">
            <a:avLst/>
          </a:prstGeom>
        </p:spPr>
      </p:pic>
      <p:cxnSp>
        <p:nvCxnSpPr>
          <p:cNvPr id="23" name="Straight Arrow Connector 22">
            <a:extLst>
              <a:ext uri="{FF2B5EF4-FFF2-40B4-BE49-F238E27FC236}">
                <a16:creationId xmlns:a16="http://schemas.microsoft.com/office/drawing/2014/main" id="{B7CF04FF-94DB-44F8-9046-3E9940B9F107}"/>
              </a:ext>
            </a:extLst>
          </p:cNvPr>
          <p:cNvCxnSpPr>
            <a:cxnSpLocks/>
            <a:stCxn id="14" idx="3"/>
            <a:endCxn id="29" idx="1"/>
          </p:cNvCxnSpPr>
          <p:nvPr/>
        </p:nvCxnSpPr>
        <p:spPr>
          <a:xfrm flipV="1">
            <a:off x="2175914" y="2988273"/>
            <a:ext cx="1083789" cy="49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AB93909-BD61-4639-B280-853E331FAB20}"/>
              </a:ext>
            </a:extLst>
          </p:cNvPr>
          <p:cNvSpPr txBox="1"/>
          <p:nvPr/>
        </p:nvSpPr>
        <p:spPr>
          <a:xfrm>
            <a:off x="2247661" y="2459380"/>
            <a:ext cx="940294" cy="46530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000" u="none" strike="noStrike" kern="0" cap="none" spc="0" normalizeH="0" baseline="0" noProof="0">
                <a:ln>
                  <a:noFill/>
                </a:ln>
                <a:solidFill>
                  <a:srgbClr val="000000"/>
                </a:solidFill>
                <a:effectLst/>
                <a:uLnTx/>
                <a:uFillTx/>
              </a:rPr>
              <a:t>Run the exe and wait to access to homepage</a:t>
            </a:r>
          </a:p>
        </p:txBody>
      </p:sp>
      <p:pic>
        <p:nvPicPr>
          <p:cNvPr id="29" name="Picture 28">
            <a:extLst>
              <a:ext uri="{FF2B5EF4-FFF2-40B4-BE49-F238E27FC236}">
                <a16:creationId xmlns:a16="http://schemas.microsoft.com/office/drawing/2014/main" id="{F2E1D915-9D76-48E2-B0CF-EDB9F3895682}"/>
              </a:ext>
            </a:extLst>
          </p:cNvPr>
          <p:cNvPicPr>
            <a:picLocks noChangeAspect="1"/>
          </p:cNvPicPr>
          <p:nvPr/>
        </p:nvPicPr>
        <p:blipFill>
          <a:blip r:embed="rId3"/>
          <a:stretch>
            <a:fillRect/>
          </a:stretch>
        </p:blipFill>
        <p:spPr>
          <a:xfrm>
            <a:off x="3259703" y="2105499"/>
            <a:ext cx="3187004" cy="1765548"/>
          </a:xfrm>
          <a:prstGeom prst="rect">
            <a:avLst/>
          </a:prstGeom>
        </p:spPr>
      </p:pic>
      <p:pic>
        <p:nvPicPr>
          <p:cNvPr id="33" name="Picture 32">
            <a:extLst>
              <a:ext uri="{FF2B5EF4-FFF2-40B4-BE49-F238E27FC236}">
                <a16:creationId xmlns:a16="http://schemas.microsoft.com/office/drawing/2014/main" id="{57B0EF24-A7EC-4C20-A27C-98E527074A81}"/>
              </a:ext>
            </a:extLst>
          </p:cNvPr>
          <p:cNvPicPr>
            <a:picLocks noChangeAspect="1"/>
          </p:cNvPicPr>
          <p:nvPr/>
        </p:nvPicPr>
        <p:blipFill>
          <a:blip r:embed="rId4"/>
          <a:stretch>
            <a:fillRect/>
          </a:stretch>
        </p:blipFill>
        <p:spPr>
          <a:xfrm>
            <a:off x="7371775" y="2105499"/>
            <a:ext cx="3187004" cy="1765548"/>
          </a:xfrm>
          <a:prstGeom prst="rect">
            <a:avLst/>
          </a:prstGeom>
        </p:spPr>
      </p:pic>
      <p:cxnSp>
        <p:nvCxnSpPr>
          <p:cNvPr id="57" name="Straight Arrow Connector 56">
            <a:extLst>
              <a:ext uri="{FF2B5EF4-FFF2-40B4-BE49-F238E27FC236}">
                <a16:creationId xmlns:a16="http://schemas.microsoft.com/office/drawing/2014/main" id="{C5D4514E-FD0E-4C26-A6F0-BFDCC8C455C3}"/>
              </a:ext>
            </a:extLst>
          </p:cNvPr>
          <p:cNvCxnSpPr>
            <a:cxnSpLocks/>
            <a:stCxn id="29" idx="3"/>
            <a:endCxn id="33" idx="1"/>
          </p:cNvCxnSpPr>
          <p:nvPr/>
        </p:nvCxnSpPr>
        <p:spPr>
          <a:xfrm>
            <a:off x="6446707" y="2988273"/>
            <a:ext cx="92506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A1F4D821-06FD-4727-88FB-C20BA5B27DE8}"/>
              </a:ext>
            </a:extLst>
          </p:cNvPr>
          <p:cNvSpPr/>
          <p:nvPr/>
        </p:nvSpPr>
        <p:spPr>
          <a:xfrm>
            <a:off x="3259702" y="3960853"/>
            <a:ext cx="3187003" cy="430072"/>
          </a:xfrm>
          <a:prstGeom prst="rect">
            <a:avLst/>
          </a:prstGeom>
          <a:solidFill>
            <a:schemeClr val="bg1">
              <a:lumMod val="8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400" b="1" i="0" u="none" strike="noStrike" kern="0" cap="none" spc="0" normalizeH="0" baseline="0" noProof="0">
                <a:ln>
                  <a:noFill/>
                </a:ln>
                <a:solidFill>
                  <a:srgbClr val="000000"/>
                </a:solidFill>
                <a:effectLst/>
                <a:uLnTx/>
                <a:uFillTx/>
                <a:latin typeface="Bosch Office Sans"/>
                <a:ea typeface="+mn-ea"/>
                <a:cs typeface="+mn-cs"/>
              </a:rPr>
              <a:t>Click Get Start!</a:t>
            </a:r>
            <a:endParaRPr kumimoji="0" lang="en-US" sz="1400" b="1"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62" name="Rectangle 61">
            <a:extLst>
              <a:ext uri="{FF2B5EF4-FFF2-40B4-BE49-F238E27FC236}">
                <a16:creationId xmlns:a16="http://schemas.microsoft.com/office/drawing/2014/main" id="{AE100F3F-5741-498E-88C2-4D5997A281C7}"/>
              </a:ext>
            </a:extLst>
          </p:cNvPr>
          <p:cNvSpPr/>
          <p:nvPr/>
        </p:nvSpPr>
        <p:spPr>
          <a:xfrm>
            <a:off x="7371775" y="3969456"/>
            <a:ext cx="3187003" cy="430072"/>
          </a:xfrm>
          <a:prstGeom prst="rect">
            <a:avLst/>
          </a:prstGeom>
          <a:solidFill>
            <a:schemeClr val="bg1">
              <a:lumMod val="8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400" b="1" i="0" u="none" strike="noStrike" kern="0" cap="none" spc="0" normalizeH="0" baseline="0" noProof="0">
                <a:ln>
                  <a:noFill/>
                </a:ln>
                <a:solidFill>
                  <a:srgbClr val="000000"/>
                </a:solidFill>
                <a:effectLst/>
                <a:uLnTx/>
                <a:uFillTx/>
                <a:latin typeface="Bosch Office Sans"/>
                <a:ea typeface="+mn-ea"/>
                <a:cs typeface="+mn-cs"/>
              </a:rPr>
              <a:t>Main Page</a:t>
            </a:r>
            <a:endParaRPr kumimoji="0" lang="en-US" sz="1400" b="1"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63" name="Straight Arrow Connector 62">
            <a:extLst>
              <a:ext uri="{FF2B5EF4-FFF2-40B4-BE49-F238E27FC236}">
                <a16:creationId xmlns:a16="http://schemas.microsoft.com/office/drawing/2014/main" id="{34CA4AC4-8533-4D2D-8C30-80E64BB862FB}"/>
              </a:ext>
            </a:extLst>
          </p:cNvPr>
          <p:cNvCxnSpPr>
            <a:cxnSpLocks/>
            <a:stCxn id="61" idx="3"/>
            <a:endCxn id="62" idx="1"/>
          </p:cNvCxnSpPr>
          <p:nvPr/>
        </p:nvCxnSpPr>
        <p:spPr>
          <a:xfrm>
            <a:off x="6446705" y="4175889"/>
            <a:ext cx="925070" cy="860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8AEE6921-D22D-40EB-AB91-104E90A8495D}"/>
              </a:ext>
            </a:extLst>
          </p:cNvPr>
          <p:cNvSpPr txBox="1"/>
          <p:nvPr/>
        </p:nvSpPr>
        <p:spPr>
          <a:xfrm>
            <a:off x="6465813" y="2307928"/>
            <a:ext cx="940294" cy="46530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en-US" sz="1000" kern="0">
                <a:solidFill>
                  <a:srgbClr val="000000"/>
                </a:solidFill>
              </a:rPr>
              <a:t>Wait some time to config and load the application</a:t>
            </a:r>
            <a:endParaRPr kumimoji="0" lang="en-US" sz="1000" u="none" strike="noStrike" kern="0" cap="none" spc="0" normalizeH="0" baseline="0" noProof="0">
              <a:ln>
                <a:noFill/>
              </a:ln>
              <a:solidFill>
                <a:srgbClr val="000000"/>
              </a:solidFill>
              <a:effectLst/>
              <a:uLnTx/>
              <a:uFillTx/>
            </a:endParaRPr>
          </a:p>
        </p:txBody>
      </p:sp>
      <p:sp>
        <p:nvSpPr>
          <p:cNvPr id="44" name="Arrow: Down 43">
            <a:extLst>
              <a:ext uri="{FF2B5EF4-FFF2-40B4-BE49-F238E27FC236}">
                <a16:creationId xmlns:a16="http://schemas.microsoft.com/office/drawing/2014/main" id="{5341D306-B414-403C-B088-1743D864E9C6}"/>
              </a:ext>
            </a:extLst>
          </p:cNvPr>
          <p:cNvSpPr/>
          <p:nvPr/>
        </p:nvSpPr>
        <p:spPr>
          <a:xfrm>
            <a:off x="6802732" y="2988273"/>
            <a:ext cx="213013" cy="1857620"/>
          </a:xfrm>
          <a:prstGeom prst="down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68" name="Rectangle 67">
            <a:extLst>
              <a:ext uri="{FF2B5EF4-FFF2-40B4-BE49-F238E27FC236}">
                <a16:creationId xmlns:a16="http://schemas.microsoft.com/office/drawing/2014/main" id="{9AA463E3-E5F9-4C2D-A160-8ADBD28F8234}"/>
              </a:ext>
            </a:extLst>
          </p:cNvPr>
          <p:cNvSpPr/>
          <p:nvPr/>
        </p:nvSpPr>
        <p:spPr>
          <a:xfrm>
            <a:off x="4188475" y="4893594"/>
            <a:ext cx="5441526" cy="687344"/>
          </a:xfrm>
          <a:prstGeom prst="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400" b="1" i="0" u="none" strike="noStrike" kern="0" cap="none" spc="0" normalizeH="0" baseline="0" noProof="0">
                <a:ln>
                  <a:noFill/>
                </a:ln>
                <a:solidFill>
                  <a:schemeClr val="bg1"/>
                </a:solidFill>
                <a:effectLst/>
                <a:uLnTx/>
                <a:uFillTx/>
                <a:latin typeface="Bosch Office Sans"/>
                <a:ea typeface="+mn-ea"/>
                <a:cs typeface="+mn-cs"/>
              </a:rPr>
              <a:t>Note*: If you work from home, the wait time in this step is longer than in office, because of network reason </a:t>
            </a:r>
          </a:p>
          <a:p>
            <a:pPr marL="0" marR="0" indent="0" algn="ctr" defTabSz="914400" eaLnBrk="1" fontAlgn="auto" latinLnBrk="0" hangingPunct="1">
              <a:lnSpc>
                <a:spcPct val="100000"/>
              </a:lnSpc>
              <a:spcBef>
                <a:spcPts val="0"/>
              </a:spcBef>
              <a:spcAft>
                <a:spcPts val="0"/>
              </a:spcAft>
              <a:buClrTx/>
              <a:buSzTx/>
              <a:buFontTx/>
              <a:buNone/>
              <a:tabLst/>
            </a:pPr>
            <a:r>
              <a:rPr kumimoji="0" lang="en-US" sz="1400" b="1" i="0" u="none" strike="noStrike" kern="0" cap="none" spc="0" normalizeH="0" baseline="0" noProof="0">
                <a:ln>
                  <a:noFill/>
                </a:ln>
                <a:solidFill>
                  <a:srgbClr val="000000"/>
                </a:solidFill>
                <a:effectLst/>
                <a:uLnTx/>
                <a:uFillTx/>
                <a:latin typeface="Bosch Office Sans"/>
                <a:ea typeface="+mn-ea"/>
                <a:cs typeface="+mn-cs"/>
              </a:rPr>
              <a:t>(VPN at home will be slower than directly WiFi at office)</a:t>
            </a:r>
            <a:endParaRPr kumimoji="0" lang="en-US" sz="1400" b="1" i="0" u="none" strike="noStrike" kern="0" cap="none" spc="0" normalizeH="0" baseline="0" noProof="0" dirty="0">
              <a:ln>
                <a:noFill/>
              </a:ln>
              <a:solidFill>
                <a:srgbClr val="000000"/>
              </a:solidFill>
              <a:effectLst/>
              <a:uLnTx/>
              <a:uFillTx/>
              <a:latin typeface="Bosch Office Sans"/>
              <a:ea typeface="+mn-ea"/>
              <a:cs typeface="+mn-cs"/>
            </a:endParaRPr>
          </a:p>
        </p:txBody>
      </p:sp>
    </p:spTree>
    <p:extLst>
      <p:ext uri="{BB962C8B-B14F-4D97-AF65-F5344CB8AC3E}">
        <p14:creationId xmlns:p14="http://schemas.microsoft.com/office/powerpoint/2010/main" val="2170466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9024B7-0AFB-4545-8B12-6CD32E44E5E8}"/>
              </a:ext>
            </a:extLst>
          </p:cNvPr>
          <p:cNvSpPr>
            <a:spLocks noGrp="1"/>
          </p:cNvSpPr>
          <p:nvPr>
            <p:ph type="body" sz="quarter" idx="15"/>
          </p:nvPr>
        </p:nvSpPr>
        <p:spPr/>
        <p:txBody>
          <a:bodyPr/>
          <a:lstStyle/>
          <a:p>
            <a:r>
              <a:rPr lang="en-US" b="1">
                <a:solidFill>
                  <a:srgbClr val="9E2896"/>
                </a:solidFill>
              </a:rPr>
              <a:t>LOCAL TIMESHEET</a:t>
            </a:r>
          </a:p>
        </p:txBody>
      </p:sp>
      <p:sp>
        <p:nvSpPr>
          <p:cNvPr id="4" name="Slide Number Placeholder 3">
            <a:extLst>
              <a:ext uri="{FF2B5EF4-FFF2-40B4-BE49-F238E27FC236}">
                <a16:creationId xmlns:a16="http://schemas.microsoft.com/office/drawing/2014/main" id="{212C7DA2-7066-4AA3-B192-17706544BA9F}"/>
              </a:ext>
            </a:extLst>
          </p:cNvPr>
          <p:cNvSpPr>
            <a:spLocks noGrp="1"/>
          </p:cNvSpPr>
          <p:nvPr>
            <p:ph type="sldNum" sz="quarter" idx="12"/>
          </p:nvPr>
        </p:nvSpPr>
        <p:spPr/>
        <p:txBody>
          <a:bodyPr/>
          <a:lstStyle/>
          <a:p>
            <a:fld id="{4898AEC0-503E-4FA4-859C-D0F72D6E3F79}" type="slidenum">
              <a:rPr lang="en-US" noProof="1" smtClean="0"/>
              <a:pPr/>
              <a:t>8</a:t>
            </a:fld>
            <a:endParaRPr lang="en-US" noProof="1"/>
          </a:p>
        </p:txBody>
      </p:sp>
      <p:sp>
        <p:nvSpPr>
          <p:cNvPr id="10" name="Rectangle: Rounded Corners 9">
            <a:extLst>
              <a:ext uri="{FF2B5EF4-FFF2-40B4-BE49-F238E27FC236}">
                <a16:creationId xmlns:a16="http://schemas.microsoft.com/office/drawing/2014/main" id="{CA350897-7BE7-4BD2-8E50-FB97D093B83B}"/>
              </a:ext>
            </a:extLst>
          </p:cNvPr>
          <p:cNvSpPr/>
          <p:nvPr/>
        </p:nvSpPr>
        <p:spPr>
          <a:xfrm>
            <a:off x="4102216" y="259200"/>
            <a:ext cx="6607783" cy="362092"/>
          </a:xfrm>
          <a:prstGeom prst="roundRect">
            <a:avLst/>
          </a:prstGeom>
          <a:solidFill>
            <a:schemeClr val="tx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800" b="1" i="0" u="none" strike="noStrike" kern="0" cap="none" spc="0" normalizeH="0" baseline="0" noProof="0">
                <a:ln>
                  <a:noFill/>
                </a:ln>
                <a:solidFill>
                  <a:schemeClr val="bg1"/>
                </a:solidFill>
                <a:effectLst/>
                <a:uLnTx/>
                <a:uFillTx/>
                <a:latin typeface="Bosch Office Sans"/>
                <a:ea typeface="+mn-ea"/>
                <a:cs typeface="+mn-cs"/>
              </a:rPr>
              <a:t>4. OPEN APPLICATION PROCESS</a:t>
            </a:r>
            <a:endParaRPr kumimoji="0" lang="en-US" sz="1800" b="1" i="0" u="none" strike="noStrike" kern="0" cap="none" spc="0" normalizeH="0" baseline="0" noProof="0" dirty="0">
              <a:ln>
                <a:noFill/>
              </a:ln>
              <a:solidFill>
                <a:schemeClr val="bg1"/>
              </a:solidFill>
              <a:effectLst/>
              <a:uLnTx/>
              <a:uFillTx/>
              <a:latin typeface="Bosch Office Sans"/>
              <a:ea typeface="+mn-ea"/>
              <a:cs typeface="+mn-cs"/>
            </a:endParaRPr>
          </a:p>
        </p:txBody>
      </p:sp>
      <p:sp>
        <p:nvSpPr>
          <p:cNvPr id="13" name="Rectangle: Rounded Corners 12">
            <a:extLst>
              <a:ext uri="{FF2B5EF4-FFF2-40B4-BE49-F238E27FC236}">
                <a16:creationId xmlns:a16="http://schemas.microsoft.com/office/drawing/2014/main" id="{E96DEC4D-AE06-4EBA-A1CD-F1432B56F286}"/>
              </a:ext>
            </a:extLst>
          </p:cNvPr>
          <p:cNvSpPr/>
          <p:nvPr/>
        </p:nvSpPr>
        <p:spPr>
          <a:xfrm>
            <a:off x="364264" y="812426"/>
            <a:ext cx="10240671" cy="364467"/>
          </a:xfrm>
          <a:prstGeom prst="roundRect">
            <a:avLst>
              <a:gd name="adj" fmla="val 21474"/>
            </a:avLst>
          </a:prstGeom>
          <a:solidFill>
            <a:schemeClr val="dk1">
              <a:alpha val="39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sz="1400" b="1" kern="0">
                <a:solidFill>
                  <a:schemeClr val="bg1"/>
                </a:solidFill>
                <a:latin typeface="Bosch Office Sans"/>
              </a:rPr>
              <a:t>4.3. CASE 3 – YOU ARE IN OFFLINE NETWORK</a:t>
            </a:r>
            <a:endParaRPr kumimoji="0" lang="en-US" sz="1400" b="1" i="0" u="none" strike="noStrike" kern="0" cap="none" spc="0" normalizeH="0" baseline="0" noProof="0" dirty="0">
              <a:ln>
                <a:noFill/>
              </a:ln>
              <a:solidFill>
                <a:schemeClr val="bg1"/>
              </a:solidFill>
              <a:effectLst/>
              <a:uLnTx/>
              <a:uFillTx/>
              <a:latin typeface="Bosch Office Sans"/>
            </a:endParaRPr>
          </a:p>
        </p:txBody>
      </p:sp>
      <p:pic>
        <p:nvPicPr>
          <p:cNvPr id="8" name="Picture 7">
            <a:extLst>
              <a:ext uri="{FF2B5EF4-FFF2-40B4-BE49-F238E27FC236}">
                <a16:creationId xmlns:a16="http://schemas.microsoft.com/office/drawing/2014/main" id="{D34B7010-A889-40EB-94C8-FCA01725572A}"/>
              </a:ext>
            </a:extLst>
          </p:cNvPr>
          <p:cNvPicPr>
            <a:picLocks noChangeAspect="1"/>
          </p:cNvPicPr>
          <p:nvPr/>
        </p:nvPicPr>
        <p:blipFill>
          <a:blip r:embed="rId2"/>
          <a:stretch>
            <a:fillRect/>
          </a:stretch>
        </p:blipFill>
        <p:spPr>
          <a:xfrm>
            <a:off x="5011648" y="1942712"/>
            <a:ext cx="4440422" cy="1765068"/>
          </a:xfrm>
          <a:prstGeom prst="rect">
            <a:avLst/>
          </a:prstGeom>
        </p:spPr>
      </p:pic>
      <p:pic>
        <p:nvPicPr>
          <p:cNvPr id="25" name="Picture 24">
            <a:extLst>
              <a:ext uri="{FF2B5EF4-FFF2-40B4-BE49-F238E27FC236}">
                <a16:creationId xmlns:a16="http://schemas.microsoft.com/office/drawing/2014/main" id="{1B220909-0531-4E23-BBB3-15E883312596}"/>
              </a:ext>
            </a:extLst>
          </p:cNvPr>
          <p:cNvPicPr>
            <a:picLocks noChangeAspect="1"/>
          </p:cNvPicPr>
          <p:nvPr/>
        </p:nvPicPr>
        <p:blipFill>
          <a:blip r:embed="rId3"/>
          <a:stretch>
            <a:fillRect/>
          </a:stretch>
        </p:blipFill>
        <p:spPr>
          <a:xfrm>
            <a:off x="2256425" y="1942712"/>
            <a:ext cx="1765068" cy="1765068"/>
          </a:xfrm>
          <a:prstGeom prst="rect">
            <a:avLst/>
          </a:prstGeom>
        </p:spPr>
      </p:pic>
      <p:cxnSp>
        <p:nvCxnSpPr>
          <p:cNvPr id="26" name="Straight Arrow Connector 25">
            <a:extLst>
              <a:ext uri="{FF2B5EF4-FFF2-40B4-BE49-F238E27FC236}">
                <a16:creationId xmlns:a16="http://schemas.microsoft.com/office/drawing/2014/main" id="{5EE4B796-0849-4B3E-ABC0-4ACC94CB2CF6}"/>
              </a:ext>
            </a:extLst>
          </p:cNvPr>
          <p:cNvCxnSpPr>
            <a:cxnSpLocks/>
            <a:stCxn id="25" idx="3"/>
            <a:endCxn id="8" idx="1"/>
          </p:cNvCxnSpPr>
          <p:nvPr/>
        </p:nvCxnSpPr>
        <p:spPr>
          <a:xfrm>
            <a:off x="4021493" y="2825246"/>
            <a:ext cx="99015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DC10624-D04F-4468-8BD9-602DD68DD836}"/>
              </a:ext>
            </a:extLst>
          </p:cNvPr>
          <p:cNvSpPr/>
          <p:nvPr/>
        </p:nvSpPr>
        <p:spPr>
          <a:xfrm>
            <a:off x="2256424" y="1387111"/>
            <a:ext cx="7195645" cy="430072"/>
          </a:xfrm>
          <a:prstGeom prst="rect">
            <a:avLst/>
          </a:prstGeom>
          <a:solidFill>
            <a:schemeClr val="bg1">
              <a:lumMod val="85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400" b="1" i="0" u="none" strike="noStrike" kern="0" cap="none" spc="0" normalizeH="0" baseline="0" noProof="0">
                <a:ln>
                  <a:noFill/>
                </a:ln>
                <a:solidFill>
                  <a:srgbClr val="000000"/>
                </a:solidFill>
                <a:effectLst/>
                <a:uLnTx/>
                <a:uFillTx/>
                <a:latin typeface="Bosch Office Sans"/>
                <a:ea typeface="+mn-ea"/>
                <a:cs typeface="+mn-cs"/>
              </a:rPr>
              <a:t>You can’t access to application because you’re offline</a:t>
            </a:r>
            <a:endParaRPr kumimoji="0" lang="en-US" sz="1400" b="1"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0" name="Rectangle 29">
            <a:extLst>
              <a:ext uri="{FF2B5EF4-FFF2-40B4-BE49-F238E27FC236}">
                <a16:creationId xmlns:a16="http://schemas.microsoft.com/office/drawing/2014/main" id="{77AF0A9C-6FD1-4C74-A6E6-879A497D2BEC}"/>
              </a:ext>
            </a:extLst>
          </p:cNvPr>
          <p:cNvSpPr/>
          <p:nvPr/>
        </p:nvSpPr>
        <p:spPr>
          <a:xfrm>
            <a:off x="2256424" y="4420048"/>
            <a:ext cx="7195644" cy="1111708"/>
          </a:xfrm>
          <a:prstGeom prst="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400" b="1"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1" name="Rectangle 30">
            <a:extLst>
              <a:ext uri="{FF2B5EF4-FFF2-40B4-BE49-F238E27FC236}">
                <a16:creationId xmlns:a16="http://schemas.microsoft.com/office/drawing/2014/main" id="{28E2A2A9-50AE-47EF-8354-E5808FCD1148}"/>
              </a:ext>
            </a:extLst>
          </p:cNvPr>
          <p:cNvSpPr/>
          <p:nvPr/>
        </p:nvSpPr>
        <p:spPr>
          <a:xfrm>
            <a:off x="2256423" y="4416416"/>
            <a:ext cx="1191451" cy="284038"/>
          </a:xfrm>
          <a:prstGeom prst="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200" b="1" i="0" u="none" strike="noStrike" kern="0" cap="none" spc="0" normalizeH="0" baseline="0" noProof="0">
                <a:ln>
                  <a:noFill/>
                </a:ln>
                <a:solidFill>
                  <a:schemeClr val="bg1"/>
                </a:solidFill>
                <a:effectLst/>
                <a:uLnTx/>
                <a:uFillTx/>
                <a:latin typeface="Bosch Office Sans"/>
                <a:ea typeface="+mn-ea"/>
                <a:cs typeface="+mn-cs"/>
              </a:rPr>
              <a:t>READ ME</a:t>
            </a:r>
            <a:endParaRPr kumimoji="0" lang="en-US" sz="1200" b="1" i="0" u="none" strike="noStrike" kern="0" cap="none" spc="0" normalizeH="0" baseline="0" noProof="0" dirty="0">
              <a:ln>
                <a:noFill/>
              </a:ln>
              <a:solidFill>
                <a:schemeClr val="bg1"/>
              </a:solidFill>
              <a:effectLst/>
              <a:uLnTx/>
              <a:uFillTx/>
              <a:latin typeface="Bosch Office Sans"/>
              <a:ea typeface="+mn-ea"/>
              <a:cs typeface="+mn-cs"/>
            </a:endParaRPr>
          </a:p>
        </p:txBody>
      </p:sp>
      <p:sp>
        <p:nvSpPr>
          <p:cNvPr id="32" name="TextBox 31">
            <a:extLst>
              <a:ext uri="{FF2B5EF4-FFF2-40B4-BE49-F238E27FC236}">
                <a16:creationId xmlns:a16="http://schemas.microsoft.com/office/drawing/2014/main" id="{96C0DA3F-7F39-4742-A55F-9F7FBA21BCFE}"/>
              </a:ext>
            </a:extLst>
          </p:cNvPr>
          <p:cNvSpPr txBox="1"/>
          <p:nvPr/>
        </p:nvSpPr>
        <p:spPr>
          <a:xfrm>
            <a:off x="2405686" y="4863259"/>
            <a:ext cx="7074715" cy="602576"/>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400" b="1" i="0" u="none" strike="noStrike" kern="0" cap="none" spc="0" normalizeH="0" baseline="0" noProof="0">
                <a:ln>
                  <a:noFill/>
                </a:ln>
                <a:solidFill>
                  <a:srgbClr val="000000"/>
                </a:solidFill>
                <a:effectLst/>
                <a:uLnTx/>
                <a:uFillTx/>
              </a:rPr>
              <a:t>This tool should be in Online to load the database from server, so you have to make-sure your network connection before access to this application</a:t>
            </a:r>
          </a:p>
        </p:txBody>
      </p:sp>
    </p:spTree>
    <p:extLst>
      <p:ext uri="{BB962C8B-B14F-4D97-AF65-F5344CB8AC3E}">
        <p14:creationId xmlns:p14="http://schemas.microsoft.com/office/powerpoint/2010/main" val="3123577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9024B7-0AFB-4545-8B12-6CD32E44E5E8}"/>
              </a:ext>
            </a:extLst>
          </p:cNvPr>
          <p:cNvSpPr>
            <a:spLocks noGrp="1"/>
          </p:cNvSpPr>
          <p:nvPr>
            <p:ph type="body" sz="quarter" idx="15"/>
          </p:nvPr>
        </p:nvSpPr>
        <p:spPr/>
        <p:txBody>
          <a:bodyPr/>
          <a:lstStyle/>
          <a:p>
            <a:r>
              <a:rPr lang="en-US" b="1">
                <a:solidFill>
                  <a:srgbClr val="9E2896"/>
                </a:solidFill>
              </a:rPr>
              <a:t>LOCAL TIMESHEET</a:t>
            </a:r>
          </a:p>
        </p:txBody>
      </p:sp>
      <p:sp>
        <p:nvSpPr>
          <p:cNvPr id="4" name="Slide Number Placeholder 3">
            <a:extLst>
              <a:ext uri="{FF2B5EF4-FFF2-40B4-BE49-F238E27FC236}">
                <a16:creationId xmlns:a16="http://schemas.microsoft.com/office/drawing/2014/main" id="{212C7DA2-7066-4AA3-B192-17706544BA9F}"/>
              </a:ext>
            </a:extLst>
          </p:cNvPr>
          <p:cNvSpPr>
            <a:spLocks noGrp="1"/>
          </p:cNvSpPr>
          <p:nvPr>
            <p:ph type="sldNum" sz="quarter" idx="12"/>
          </p:nvPr>
        </p:nvSpPr>
        <p:spPr/>
        <p:txBody>
          <a:bodyPr/>
          <a:lstStyle/>
          <a:p>
            <a:fld id="{4898AEC0-503E-4FA4-859C-D0F72D6E3F79}" type="slidenum">
              <a:rPr lang="en-US" noProof="1" smtClean="0"/>
              <a:pPr/>
              <a:t>9</a:t>
            </a:fld>
            <a:endParaRPr lang="en-US" noProof="1"/>
          </a:p>
        </p:txBody>
      </p:sp>
      <p:sp>
        <p:nvSpPr>
          <p:cNvPr id="10" name="Rectangle: Rounded Corners 9">
            <a:extLst>
              <a:ext uri="{FF2B5EF4-FFF2-40B4-BE49-F238E27FC236}">
                <a16:creationId xmlns:a16="http://schemas.microsoft.com/office/drawing/2014/main" id="{CA350897-7BE7-4BD2-8E50-FB97D093B83B}"/>
              </a:ext>
            </a:extLst>
          </p:cNvPr>
          <p:cNvSpPr/>
          <p:nvPr/>
        </p:nvSpPr>
        <p:spPr>
          <a:xfrm>
            <a:off x="4102216" y="259200"/>
            <a:ext cx="6607783" cy="362092"/>
          </a:xfrm>
          <a:prstGeom prst="roundRect">
            <a:avLst/>
          </a:prstGeom>
          <a:solidFill>
            <a:schemeClr val="tx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b="1" kern="0">
                <a:solidFill>
                  <a:schemeClr val="bg1"/>
                </a:solidFill>
                <a:latin typeface="Bosch Office Sans"/>
              </a:rPr>
              <a:t>5. FRONT-END OVERVIEW</a:t>
            </a:r>
            <a:endParaRPr kumimoji="0" lang="en-US" sz="1800" b="1" i="0" u="none" strike="noStrike" kern="0" cap="none" spc="0" normalizeH="0" baseline="0" noProof="0" dirty="0">
              <a:ln>
                <a:noFill/>
              </a:ln>
              <a:solidFill>
                <a:schemeClr val="bg1"/>
              </a:solidFill>
              <a:effectLst/>
              <a:uLnTx/>
              <a:uFillTx/>
              <a:latin typeface="Bosch Office Sans"/>
              <a:ea typeface="+mn-ea"/>
              <a:cs typeface="+mn-cs"/>
            </a:endParaRPr>
          </a:p>
        </p:txBody>
      </p:sp>
      <p:pic>
        <p:nvPicPr>
          <p:cNvPr id="11" name="Picture 10">
            <a:extLst>
              <a:ext uri="{FF2B5EF4-FFF2-40B4-BE49-F238E27FC236}">
                <a16:creationId xmlns:a16="http://schemas.microsoft.com/office/drawing/2014/main" id="{46FC5E2A-CB1A-49C9-B3AE-FE761419EA40}"/>
              </a:ext>
            </a:extLst>
          </p:cNvPr>
          <p:cNvPicPr>
            <a:picLocks noChangeAspect="1"/>
          </p:cNvPicPr>
          <p:nvPr/>
        </p:nvPicPr>
        <p:blipFill>
          <a:blip r:embed="rId2"/>
          <a:stretch>
            <a:fillRect/>
          </a:stretch>
        </p:blipFill>
        <p:spPr>
          <a:xfrm>
            <a:off x="318431" y="869397"/>
            <a:ext cx="10332337" cy="4755020"/>
          </a:xfrm>
          <a:prstGeom prst="rect">
            <a:avLst/>
          </a:prstGeom>
        </p:spPr>
      </p:pic>
      <p:sp>
        <p:nvSpPr>
          <p:cNvPr id="14" name="TextBox 13">
            <a:extLst>
              <a:ext uri="{FF2B5EF4-FFF2-40B4-BE49-F238E27FC236}">
                <a16:creationId xmlns:a16="http://schemas.microsoft.com/office/drawing/2014/main" id="{B1E65519-A26C-404B-8B8B-7B12CD3F36BD}"/>
              </a:ext>
            </a:extLst>
          </p:cNvPr>
          <p:cNvSpPr txBox="1"/>
          <p:nvPr/>
        </p:nvSpPr>
        <p:spPr>
          <a:xfrm>
            <a:off x="236715" y="1002153"/>
            <a:ext cx="1431561" cy="46530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en-US" sz="1050" b="1" kern="0">
                <a:solidFill>
                  <a:srgbClr val="00512A"/>
                </a:solidFill>
              </a:rPr>
              <a:t>Timesheet Information</a:t>
            </a:r>
            <a:endParaRPr kumimoji="0" lang="en-US" sz="1050" b="1" u="none" strike="noStrike" kern="0" cap="none" spc="0" normalizeH="0" baseline="0" noProof="0">
              <a:ln>
                <a:noFill/>
              </a:ln>
              <a:solidFill>
                <a:srgbClr val="00512A"/>
              </a:solidFill>
              <a:effectLst/>
              <a:uLnTx/>
              <a:uFillTx/>
            </a:endParaRPr>
          </a:p>
        </p:txBody>
      </p:sp>
      <p:sp>
        <p:nvSpPr>
          <p:cNvPr id="15" name="TextBox 14">
            <a:extLst>
              <a:ext uri="{FF2B5EF4-FFF2-40B4-BE49-F238E27FC236}">
                <a16:creationId xmlns:a16="http://schemas.microsoft.com/office/drawing/2014/main" id="{0B92B789-ADD3-48E2-AD8B-556DF4872A09}"/>
              </a:ext>
            </a:extLst>
          </p:cNvPr>
          <p:cNvSpPr txBox="1"/>
          <p:nvPr/>
        </p:nvSpPr>
        <p:spPr>
          <a:xfrm>
            <a:off x="134911" y="1600218"/>
            <a:ext cx="1431561" cy="46530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en-US" sz="1050" b="1" kern="0">
                <a:solidFill>
                  <a:srgbClr val="00512A"/>
                </a:solidFill>
              </a:rPr>
              <a:t>Show total working time of the selected cycle</a:t>
            </a:r>
            <a:endParaRPr kumimoji="0" lang="en-US" sz="1050" b="1" u="none" strike="noStrike" kern="0" cap="none" spc="0" normalizeH="0" baseline="0" noProof="0">
              <a:ln>
                <a:noFill/>
              </a:ln>
              <a:solidFill>
                <a:srgbClr val="00512A"/>
              </a:solidFill>
              <a:effectLst/>
              <a:uLnTx/>
              <a:uFillTx/>
            </a:endParaRPr>
          </a:p>
        </p:txBody>
      </p:sp>
      <p:sp>
        <p:nvSpPr>
          <p:cNvPr id="17" name="TextBox 16">
            <a:extLst>
              <a:ext uri="{FF2B5EF4-FFF2-40B4-BE49-F238E27FC236}">
                <a16:creationId xmlns:a16="http://schemas.microsoft.com/office/drawing/2014/main" id="{1E7713E5-88FF-419A-96E9-A1D9FFC7ABBF}"/>
              </a:ext>
            </a:extLst>
          </p:cNvPr>
          <p:cNvSpPr txBox="1"/>
          <p:nvPr/>
        </p:nvSpPr>
        <p:spPr>
          <a:xfrm>
            <a:off x="225744" y="2419680"/>
            <a:ext cx="1154244" cy="46530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050" b="1" u="none" strike="noStrike" kern="0" cap="none" spc="0" normalizeH="0" baseline="0" noProof="0">
                <a:ln>
                  <a:noFill/>
                </a:ln>
                <a:solidFill>
                  <a:srgbClr val="00512A"/>
                </a:solidFill>
                <a:effectLst/>
                <a:uLnTx/>
                <a:uFillTx/>
              </a:rPr>
              <a:t>Show total working time of the selected date</a:t>
            </a:r>
          </a:p>
        </p:txBody>
      </p:sp>
      <p:sp>
        <p:nvSpPr>
          <p:cNvPr id="18" name="TextBox 17">
            <a:extLst>
              <a:ext uri="{FF2B5EF4-FFF2-40B4-BE49-F238E27FC236}">
                <a16:creationId xmlns:a16="http://schemas.microsoft.com/office/drawing/2014/main" id="{B655766E-07C6-446C-83E8-FE6AE7EBACF2}"/>
              </a:ext>
            </a:extLst>
          </p:cNvPr>
          <p:cNvSpPr txBox="1"/>
          <p:nvPr/>
        </p:nvSpPr>
        <p:spPr>
          <a:xfrm>
            <a:off x="134911" y="3646959"/>
            <a:ext cx="1154244" cy="46530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050" b="1" u="none" strike="noStrike" kern="0" cap="none" spc="0" normalizeH="0" baseline="0" noProof="0">
                <a:ln>
                  <a:noFill/>
                </a:ln>
                <a:solidFill>
                  <a:srgbClr val="00512A"/>
                </a:solidFill>
                <a:effectLst/>
                <a:uLnTx/>
                <a:uFillTx/>
              </a:rPr>
              <a:t>Detail working time of each activity of the selected cycle</a:t>
            </a:r>
          </a:p>
        </p:txBody>
      </p:sp>
      <p:sp>
        <p:nvSpPr>
          <p:cNvPr id="19" name="TextBox 18">
            <a:extLst>
              <a:ext uri="{FF2B5EF4-FFF2-40B4-BE49-F238E27FC236}">
                <a16:creationId xmlns:a16="http://schemas.microsoft.com/office/drawing/2014/main" id="{BD7C95A3-783D-4457-8A7D-97445BFE7845}"/>
              </a:ext>
            </a:extLst>
          </p:cNvPr>
          <p:cNvSpPr txBox="1"/>
          <p:nvPr/>
        </p:nvSpPr>
        <p:spPr>
          <a:xfrm>
            <a:off x="225744" y="4635688"/>
            <a:ext cx="1245077" cy="46530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050" b="1" u="none" strike="noStrike" kern="0" cap="none" spc="0" normalizeH="0" baseline="0" noProof="0">
                <a:ln>
                  <a:noFill/>
                </a:ln>
                <a:solidFill>
                  <a:srgbClr val="00512A"/>
                </a:solidFill>
                <a:effectLst/>
                <a:uLnTx/>
                <a:uFillTx/>
              </a:rPr>
              <a:t>All issue/ warning/ status are showed in here</a:t>
            </a:r>
          </a:p>
        </p:txBody>
      </p:sp>
      <p:sp>
        <p:nvSpPr>
          <p:cNvPr id="20" name="TextBox 19">
            <a:extLst>
              <a:ext uri="{FF2B5EF4-FFF2-40B4-BE49-F238E27FC236}">
                <a16:creationId xmlns:a16="http://schemas.microsoft.com/office/drawing/2014/main" id="{C93EB236-67E0-4465-A5A9-C3C201C0A852}"/>
              </a:ext>
            </a:extLst>
          </p:cNvPr>
          <p:cNvSpPr txBox="1"/>
          <p:nvPr/>
        </p:nvSpPr>
        <p:spPr>
          <a:xfrm>
            <a:off x="2622558" y="901500"/>
            <a:ext cx="2474006" cy="239532"/>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en-US" sz="1050" b="1" kern="0">
                <a:solidFill>
                  <a:srgbClr val="00512A"/>
                </a:solidFill>
              </a:rPr>
              <a:t>Collapse/Expand the left Bar button</a:t>
            </a:r>
            <a:endParaRPr kumimoji="0" lang="en-US" sz="1050" b="1" u="none" strike="noStrike" kern="0" cap="none" spc="0" normalizeH="0" baseline="0" noProof="0">
              <a:ln>
                <a:noFill/>
              </a:ln>
              <a:solidFill>
                <a:srgbClr val="00512A"/>
              </a:solidFill>
              <a:effectLst/>
              <a:uLnTx/>
              <a:uFillTx/>
            </a:endParaRPr>
          </a:p>
        </p:txBody>
      </p:sp>
      <p:sp>
        <p:nvSpPr>
          <p:cNvPr id="22" name="TextBox 21">
            <a:extLst>
              <a:ext uri="{FF2B5EF4-FFF2-40B4-BE49-F238E27FC236}">
                <a16:creationId xmlns:a16="http://schemas.microsoft.com/office/drawing/2014/main" id="{6F3B5583-C8C9-49D4-86AE-2093D3068BEC}"/>
              </a:ext>
            </a:extLst>
          </p:cNvPr>
          <p:cNvSpPr txBox="1"/>
          <p:nvPr/>
        </p:nvSpPr>
        <p:spPr>
          <a:xfrm>
            <a:off x="3307200" y="2284924"/>
            <a:ext cx="485311" cy="239532"/>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en-US" sz="1050" b="1" kern="0">
                <a:solidFill>
                  <a:srgbClr val="00512A"/>
                </a:solidFill>
              </a:rPr>
              <a:t>TODAY view</a:t>
            </a:r>
            <a:endParaRPr kumimoji="0" lang="en-US" sz="1050" b="1" u="none" strike="noStrike" kern="0" cap="none" spc="0" normalizeH="0" baseline="0" noProof="0">
              <a:ln>
                <a:noFill/>
              </a:ln>
              <a:solidFill>
                <a:srgbClr val="00512A"/>
              </a:solidFill>
              <a:effectLst/>
              <a:uLnTx/>
              <a:uFillTx/>
            </a:endParaRPr>
          </a:p>
        </p:txBody>
      </p:sp>
      <p:sp>
        <p:nvSpPr>
          <p:cNvPr id="23" name="TextBox 22">
            <a:extLst>
              <a:ext uri="{FF2B5EF4-FFF2-40B4-BE49-F238E27FC236}">
                <a16:creationId xmlns:a16="http://schemas.microsoft.com/office/drawing/2014/main" id="{0F63D306-69A9-4E33-9221-7114BF390C67}"/>
              </a:ext>
            </a:extLst>
          </p:cNvPr>
          <p:cNvSpPr txBox="1"/>
          <p:nvPr/>
        </p:nvSpPr>
        <p:spPr>
          <a:xfrm>
            <a:off x="3859561" y="2253868"/>
            <a:ext cx="367666" cy="239532"/>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en-US" sz="1050" b="1" kern="0">
                <a:solidFill>
                  <a:srgbClr val="00512A"/>
                </a:solidFill>
              </a:rPr>
              <a:t>DAY view</a:t>
            </a:r>
            <a:endParaRPr kumimoji="0" lang="en-US" sz="1050" b="1" u="none" strike="noStrike" kern="0" cap="none" spc="0" normalizeH="0" baseline="0" noProof="0">
              <a:ln>
                <a:noFill/>
              </a:ln>
              <a:solidFill>
                <a:srgbClr val="00512A"/>
              </a:solidFill>
              <a:effectLst/>
              <a:uLnTx/>
              <a:uFillTx/>
            </a:endParaRPr>
          </a:p>
        </p:txBody>
      </p:sp>
      <p:sp>
        <p:nvSpPr>
          <p:cNvPr id="24" name="TextBox 23">
            <a:extLst>
              <a:ext uri="{FF2B5EF4-FFF2-40B4-BE49-F238E27FC236}">
                <a16:creationId xmlns:a16="http://schemas.microsoft.com/office/drawing/2014/main" id="{B061E169-E579-4CA7-8EF4-4F663241DD10}"/>
              </a:ext>
            </a:extLst>
          </p:cNvPr>
          <p:cNvSpPr txBox="1"/>
          <p:nvPr/>
        </p:nvSpPr>
        <p:spPr>
          <a:xfrm>
            <a:off x="4410017" y="2045392"/>
            <a:ext cx="544231" cy="239532"/>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en-US" sz="1050" b="1" kern="0">
                <a:solidFill>
                  <a:srgbClr val="00512A"/>
                </a:solidFill>
              </a:rPr>
              <a:t>CYCLE view</a:t>
            </a:r>
            <a:endParaRPr kumimoji="0" lang="en-US" sz="1050" b="1" u="none" strike="noStrike" kern="0" cap="none" spc="0" normalizeH="0" baseline="0" noProof="0">
              <a:ln>
                <a:noFill/>
              </a:ln>
              <a:solidFill>
                <a:srgbClr val="00512A"/>
              </a:solidFill>
              <a:effectLst/>
              <a:uLnTx/>
              <a:uFillTx/>
            </a:endParaRPr>
          </a:p>
        </p:txBody>
      </p:sp>
      <p:sp>
        <p:nvSpPr>
          <p:cNvPr id="25" name="TextBox 24">
            <a:extLst>
              <a:ext uri="{FF2B5EF4-FFF2-40B4-BE49-F238E27FC236}">
                <a16:creationId xmlns:a16="http://schemas.microsoft.com/office/drawing/2014/main" id="{3F371758-2A06-48B0-AFD7-6765B0E3FA3A}"/>
              </a:ext>
            </a:extLst>
          </p:cNvPr>
          <p:cNvSpPr txBox="1"/>
          <p:nvPr/>
        </p:nvSpPr>
        <p:spPr>
          <a:xfrm>
            <a:off x="5391278" y="901500"/>
            <a:ext cx="1319136" cy="239532"/>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050" b="1" u="none" strike="noStrike" kern="0" cap="none" spc="0" normalizeH="0" baseline="0" noProof="0">
                <a:ln>
                  <a:noFill/>
                </a:ln>
                <a:solidFill>
                  <a:srgbClr val="00512A"/>
                </a:solidFill>
                <a:effectLst/>
                <a:uLnTx/>
                <a:uFillTx/>
              </a:rPr>
              <a:t>Show selected date</a:t>
            </a:r>
          </a:p>
        </p:txBody>
      </p:sp>
      <p:sp>
        <p:nvSpPr>
          <p:cNvPr id="26" name="TextBox 25">
            <a:extLst>
              <a:ext uri="{FF2B5EF4-FFF2-40B4-BE49-F238E27FC236}">
                <a16:creationId xmlns:a16="http://schemas.microsoft.com/office/drawing/2014/main" id="{B4E2DC85-6E33-46C0-835B-667139673BE6}"/>
              </a:ext>
            </a:extLst>
          </p:cNvPr>
          <p:cNvSpPr txBox="1"/>
          <p:nvPr/>
        </p:nvSpPr>
        <p:spPr>
          <a:xfrm>
            <a:off x="6900317" y="1832872"/>
            <a:ext cx="544231" cy="239532"/>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en-US" sz="1050" b="1" kern="0">
                <a:solidFill>
                  <a:srgbClr val="00512A"/>
                </a:solidFill>
              </a:rPr>
              <a:t>SUBMIT</a:t>
            </a:r>
            <a:endParaRPr kumimoji="0" lang="en-US" sz="1050" b="1" u="none" strike="noStrike" kern="0" cap="none" spc="0" normalizeH="0" baseline="0" noProof="0">
              <a:ln>
                <a:noFill/>
              </a:ln>
              <a:solidFill>
                <a:srgbClr val="00512A"/>
              </a:solidFill>
              <a:effectLst/>
              <a:uLnTx/>
              <a:uFillTx/>
            </a:endParaRPr>
          </a:p>
        </p:txBody>
      </p:sp>
      <p:sp>
        <p:nvSpPr>
          <p:cNvPr id="27" name="TextBox 26">
            <a:extLst>
              <a:ext uri="{FF2B5EF4-FFF2-40B4-BE49-F238E27FC236}">
                <a16:creationId xmlns:a16="http://schemas.microsoft.com/office/drawing/2014/main" id="{E2125E3B-E1A1-45B5-A15C-B063B2B00BBA}"/>
              </a:ext>
            </a:extLst>
          </p:cNvPr>
          <p:cNvSpPr txBox="1"/>
          <p:nvPr/>
        </p:nvSpPr>
        <p:spPr>
          <a:xfrm>
            <a:off x="6781280" y="2206959"/>
            <a:ext cx="1429978" cy="239532"/>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en-US" sz="1050" b="1" kern="0">
                <a:solidFill>
                  <a:srgbClr val="00512A"/>
                </a:solidFill>
              </a:rPr>
              <a:t>DATA SYNCHRONIZATION</a:t>
            </a:r>
            <a:endParaRPr kumimoji="0" lang="en-US" sz="1050" b="1" u="none" strike="noStrike" kern="0" cap="none" spc="0" normalizeH="0" baseline="0" noProof="0">
              <a:ln>
                <a:noFill/>
              </a:ln>
              <a:solidFill>
                <a:srgbClr val="00512A"/>
              </a:solidFill>
              <a:effectLst/>
              <a:uLnTx/>
              <a:uFillTx/>
            </a:endParaRPr>
          </a:p>
        </p:txBody>
      </p:sp>
      <p:sp>
        <p:nvSpPr>
          <p:cNvPr id="28" name="TextBox 27">
            <a:extLst>
              <a:ext uri="{FF2B5EF4-FFF2-40B4-BE49-F238E27FC236}">
                <a16:creationId xmlns:a16="http://schemas.microsoft.com/office/drawing/2014/main" id="{7563FC26-0809-47E3-AC18-D94183587D5D}"/>
              </a:ext>
            </a:extLst>
          </p:cNvPr>
          <p:cNvSpPr txBox="1"/>
          <p:nvPr/>
        </p:nvSpPr>
        <p:spPr>
          <a:xfrm>
            <a:off x="7957124" y="2581046"/>
            <a:ext cx="617250" cy="239532"/>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050" b="1" u="none" strike="noStrike" kern="0" cap="none" spc="0" normalizeH="0" baseline="0" noProof="0">
                <a:ln>
                  <a:noFill/>
                </a:ln>
                <a:solidFill>
                  <a:srgbClr val="00512A"/>
                </a:solidFill>
                <a:effectLst/>
                <a:uLnTx/>
                <a:uFillTx/>
              </a:rPr>
              <a:t>SETTING</a:t>
            </a:r>
          </a:p>
        </p:txBody>
      </p:sp>
      <p:sp>
        <p:nvSpPr>
          <p:cNvPr id="29" name="TextBox 28">
            <a:extLst>
              <a:ext uri="{FF2B5EF4-FFF2-40B4-BE49-F238E27FC236}">
                <a16:creationId xmlns:a16="http://schemas.microsoft.com/office/drawing/2014/main" id="{9726CBFC-B587-4BC1-A82E-005C210A7417}"/>
              </a:ext>
            </a:extLst>
          </p:cNvPr>
          <p:cNvSpPr txBox="1"/>
          <p:nvPr/>
        </p:nvSpPr>
        <p:spPr>
          <a:xfrm>
            <a:off x="8727914" y="2581046"/>
            <a:ext cx="476047" cy="239532"/>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050" b="1" u="none" strike="noStrike" kern="0" cap="none" spc="0" normalizeH="0" baseline="0" noProof="0">
                <a:ln>
                  <a:noFill/>
                </a:ln>
                <a:solidFill>
                  <a:srgbClr val="00512A"/>
                </a:solidFill>
                <a:effectLst/>
                <a:uLnTx/>
                <a:uFillTx/>
              </a:rPr>
              <a:t>HELP</a:t>
            </a:r>
          </a:p>
        </p:txBody>
      </p:sp>
      <p:sp>
        <p:nvSpPr>
          <p:cNvPr id="30" name="TextBox 29">
            <a:extLst>
              <a:ext uri="{FF2B5EF4-FFF2-40B4-BE49-F238E27FC236}">
                <a16:creationId xmlns:a16="http://schemas.microsoft.com/office/drawing/2014/main" id="{C5CFBC0D-1DE6-427E-8C9B-8C60B328668D}"/>
              </a:ext>
            </a:extLst>
          </p:cNvPr>
          <p:cNvSpPr txBox="1"/>
          <p:nvPr/>
        </p:nvSpPr>
        <p:spPr>
          <a:xfrm>
            <a:off x="9322423" y="2404690"/>
            <a:ext cx="893374" cy="239532"/>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050" b="1" u="none" strike="noStrike" kern="0" cap="none" spc="0" normalizeH="0" baseline="0" noProof="0">
                <a:ln>
                  <a:noFill/>
                </a:ln>
                <a:solidFill>
                  <a:srgbClr val="00512A"/>
                </a:solidFill>
                <a:effectLst/>
                <a:uLnTx/>
                <a:uFillTx/>
              </a:rPr>
              <a:t>FEEDBACK</a:t>
            </a:r>
          </a:p>
        </p:txBody>
      </p:sp>
      <p:sp>
        <p:nvSpPr>
          <p:cNvPr id="31" name="TextBox 30">
            <a:extLst>
              <a:ext uri="{FF2B5EF4-FFF2-40B4-BE49-F238E27FC236}">
                <a16:creationId xmlns:a16="http://schemas.microsoft.com/office/drawing/2014/main" id="{9C91919F-0C09-4255-8034-D2782BD460F9}"/>
              </a:ext>
            </a:extLst>
          </p:cNvPr>
          <p:cNvSpPr txBox="1"/>
          <p:nvPr/>
        </p:nvSpPr>
        <p:spPr>
          <a:xfrm>
            <a:off x="9799393" y="2040816"/>
            <a:ext cx="715867" cy="239532"/>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050" b="1" u="none" strike="noStrike" kern="0" cap="none" spc="0" normalizeH="0" baseline="0" noProof="0">
                <a:ln>
                  <a:noFill/>
                </a:ln>
                <a:solidFill>
                  <a:srgbClr val="00512A"/>
                </a:solidFill>
                <a:effectLst/>
                <a:uLnTx/>
                <a:uFillTx/>
              </a:rPr>
              <a:t>PRIME</a:t>
            </a:r>
          </a:p>
        </p:txBody>
      </p:sp>
      <p:sp>
        <p:nvSpPr>
          <p:cNvPr id="32" name="TextBox 31">
            <a:extLst>
              <a:ext uri="{FF2B5EF4-FFF2-40B4-BE49-F238E27FC236}">
                <a16:creationId xmlns:a16="http://schemas.microsoft.com/office/drawing/2014/main" id="{DC45A209-E55E-4B82-B55F-C64B8605AFBB}"/>
              </a:ext>
            </a:extLst>
          </p:cNvPr>
          <p:cNvSpPr txBox="1"/>
          <p:nvPr/>
        </p:nvSpPr>
        <p:spPr>
          <a:xfrm>
            <a:off x="5077632" y="2765223"/>
            <a:ext cx="1765378" cy="342568"/>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en-US" sz="1050" b="1" kern="0">
                <a:solidFill>
                  <a:srgbClr val="00512A"/>
                </a:solidFill>
              </a:rPr>
              <a:t>User input all activity data to this form</a:t>
            </a:r>
            <a:endParaRPr kumimoji="0" lang="en-US" sz="1050" b="1" u="none" strike="noStrike" kern="0" cap="none" spc="0" normalizeH="0" baseline="0" noProof="0">
              <a:ln>
                <a:noFill/>
              </a:ln>
              <a:solidFill>
                <a:srgbClr val="00512A"/>
              </a:solidFill>
              <a:effectLst/>
              <a:uLnTx/>
              <a:uFillTx/>
            </a:endParaRPr>
          </a:p>
        </p:txBody>
      </p:sp>
      <p:sp>
        <p:nvSpPr>
          <p:cNvPr id="33" name="TextBox 32">
            <a:extLst>
              <a:ext uri="{FF2B5EF4-FFF2-40B4-BE49-F238E27FC236}">
                <a16:creationId xmlns:a16="http://schemas.microsoft.com/office/drawing/2014/main" id="{D7258FAC-A9E1-41E5-8F81-21C520CA7D14}"/>
              </a:ext>
            </a:extLst>
          </p:cNvPr>
          <p:cNvSpPr txBox="1"/>
          <p:nvPr/>
        </p:nvSpPr>
        <p:spPr>
          <a:xfrm>
            <a:off x="4825031" y="5346186"/>
            <a:ext cx="1319136" cy="239532"/>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050" b="1" u="none" strike="noStrike" kern="0" cap="none" spc="0" normalizeH="0" baseline="0" noProof="0">
                <a:ln>
                  <a:noFill/>
                </a:ln>
                <a:solidFill>
                  <a:srgbClr val="00512A"/>
                </a:solidFill>
                <a:effectLst/>
                <a:uLnTx/>
                <a:uFillTx/>
              </a:rPr>
              <a:t>Tool Release</a:t>
            </a:r>
          </a:p>
        </p:txBody>
      </p:sp>
      <p:sp>
        <p:nvSpPr>
          <p:cNvPr id="34" name="Rectangle: Rounded Corners 33">
            <a:extLst>
              <a:ext uri="{FF2B5EF4-FFF2-40B4-BE49-F238E27FC236}">
                <a16:creationId xmlns:a16="http://schemas.microsoft.com/office/drawing/2014/main" id="{1A32D906-51B8-4FCA-B205-F3C3E40B68A7}"/>
              </a:ext>
            </a:extLst>
          </p:cNvPr>
          <p:cNvSpPr/>
          <p:nvPr/>
        </p:nvSpPr>
        <p:spPr>
          <a:xfrm>
            <a:off x="7190728" y="656799"/>
            <a:ext cx="3519271" cy="364467"/>
          </a:xfrm>
          <a:prstGeom prst="roundRect">
            <a:avLst>
              <a:gd name="adj" fmla="val 21474"/>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sz="1400" b="1" kern="0">
                <a:solidFill>
                  <a:schemeClr val="bg1"/>
                </a:solidFill>
                <a:latin typeface="Bosch Office Sans"/>
              </a:rPr>
              <a:t>5.1. OVERVIEW</a:t>
            </a:r>
            <a:endParaRPr kumimoji="0" lang="en-US" sz="1400" b="1" i="0" u="none" strike="noStrike" kern="0" cap="none" spc="0" normalizeH="0" baseline="0" noProof="0" dirty="0">
              <a:ln>
                <a:noFill/>
              </a:ln>
              <a:solidFill>
                <a:schemeClr val="bg1"/>
              </a:solidFill>
              <a:effectLst/>
              <a:uLnTx/>
              <a:uFillTx/>
              <a:latin typeface="Bosch Office Sans"/>
            </a:endParaRPr>
          </a:p>
        </p:txBody>
      </p:sp>
    </p:spTree>
    <p:extLst>
      <p:ext uri="{BB962C8B-B14F-4D97-AF65-F5344CB8AC3E}">
        <p14:creationId xmlns:p14="http://schemas.microsoft.com/office/powerpoint/2010/main" val="41432294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BG1_D2_169.PNG" val="image1.png"/>
  <p:tag name="RIGHT_D2.PNG" val="image3.png"/>
  <p:tag name="BG2_D2_169.PNG" val="image4.png"/>
  <p:tag name="SWITCH_BG1_D2_169.JPG" val="image5.png"/>
  <p:tag name="BOTTOM_D2_169.PNG" val="image6.png"/>
  <p:tag name="LOGO2_D2.PNG" val="image7.png"/>
  <p:tag name="BG3_D2_169.PNG" val="image9.png"/>
  <p:tag name="SWITCH_BG2_D2_169.JPG" val="image8.png"/>
  <p:tag name="LOGO1_D2.PNG" val="image2.png"/>
  <p:tag name="MLTEMPLATEVERSION" val="1.0"/>
  <p:tag name="SAXMLTEMPLATE" val="presentation_169"/>
  <p:tag name="SAXMLCOMPANYNAME" val="bosch"/>
  <p:tag name="SAXCONVERSION" val="1"/>
</p:tagLst>
</file>

<file path=ppt/theme/theme1.xml><?xml version="1.0" encoding="utf-8"?>
<a:theme xmlns:a="http://schemas.openxmlformats.org/drawingml/2006/main" name="Bosch NG">
  <a:themeElements>
    <a:clrScheme name="Bosch Blau">
      <a:dk1>
        <a:sysClr val="windowText" lastClr="000000"/>
      </a:dk1>
      <a:lt1>
        <a:sysClr val="window" lastClr="FFFFFF"/>
      </a:lt1>
      <a:dk2>
        <a:srgbClr val="424C58"/>
      </a:dk2>
      <a:lt2>
        <a:srgbClr val="B2B3B5"/>
      </a:lt2>
      <a:accent1>
        <a:srgbClr val="007BC0"/>
      </a:accent1>
      <a:accent2>
        <a:srgbClr val="004975"/>
      </a:accent2>
      <a:accent3>
        <a:srgbClr val="007BC0"/>
      </a:accent3>
      <a:accent4>
        <a:srgbClr val="004975"/>
      </a:accent4>
      <a:accent5>
        <a:srgbClr val="007BC0"/>
      </a:accent5>
      <a:accent6>
        <a:srgbClr val="004975"/>
      </a:accent6>
      <a:hlink>
        <a:srgbClr val="738CB4"/>
      </a:hlink>
      <a:folHlink>
        <a:srgbClr val="B0BBD0"/>
      </a:folHlink>
    </a:clrScheme>
    <a:fontScheme name="Bosch">
      <a:majorFont>
        <a:latin typeface="Bosch Office Sans"/>
        <a:ea typeface=""/>
        <a:cs typeface=""/>
      </a:majorFont>
      <a:minorFont>
        <a:latin typeface="Bosch Offic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9525" cap="flat" cmpd="sng" algn="ctr">
          <a:solidFill>
            <a:srgbClr val="3F136C"/>
          </a:solid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latin typeface="Bosch Office Sans"/>
            <a:ea typeface="+mn-ea"/>
            <a:cs typeface="+mn-cs"/>
          </a:defRPr>
        </a:defPPr>
      </a:lstStyle>
    </a:spDef>
    <a:txDef>
      <a:spPr>
        <a:noFill/>
      </a:spPr>
      <a:bodyPr wrap="square" lIns="0" tIns="0" rIns="0" bIns="0" rtlCol="0">
        <a:noAutofit/>
      </a:bodyPr>
      <a:lstStyle>
        <a:defPPr marR="0" algn="l" defTabSz="914400" eaLnBrk="1" fontAlgn="auto" latinLnBrk="0" hangingPunct="1">
          <a:spcBef>
            <a:spcPts val="500"/>
          </a:spcBef>
          <a:spcAft>
            <a:spcPts val="0"/>
          </a:spcAft>
          <a:buClrTx/>
          <a:buSzTx/>
          <a:buFontTx/>
          <a:buNone/>
          <a:tabLst/>
          <a:defRPr kumimoji="0" sz="1800" b="0" i="0" u="none" strike="noStrike" kern="0" cap="none" spc="0" normalizeH="0" baseline="0" noProof="0" smtClean="0">
            <a:ln>
              <a:noFill/>
            </a:ln>
            <a:solidFill>
              <a:srgbClr val="000000"/>
            </a:solidFill>
            <a:effectLst/>
            <a:uLnTx/>
            <a:uFillTx/>
          </a:defRPr>
        </a:defPPr>
      </a:lstStyle>
    </a:txDef>
  </a:objectDefaults>
  <a:extraClrSchemeLst/>
  <a:custClrLst>
    <a:custClr name="Bosch Red 50">
      <a:srgbClr val="ED0007"/>
    </a:custClr>
    <a:custClr name="Bosch Purple 40">
      <a:srgbClr val="9E2896"/>
    </a:custClr>
    <a:custClr name="Bosch Purple 20">
      <a:srgbClr val="551151"/>
    </a:custClr>
    <a:custClr name="Bosch Blue 50">
      <a:srgbClr val="007BC0"/>
    </a:custClr>
    <a:custClr name="Bosch Blue 30">
      <a:srgbClr val="004975"/>
    </a:custClr>
    <a:custClr name="Bosch Turquoise 50">
      <a:srgbClr val="18837E"/>
    </a:custClr>
    <a:custClr name="Bosch Turquoise 30">
      <a:srgbClr val="0A4F4B"/>
    </a:custClr>
    <a:custClr name="Bosch Green 50">
      <a:srgbClr val="00884A"/>
    </a:custClr>
    <a:custClr name="Bosch Green 30">
      <a:srgbClr val="00512A"/>
    </a:custClr>
    <a:custClr name="Bosch Gray 50">
      <a:srgbClr val="71767C"/>
    </a:custClr>
  </a:custClrLst>
  <a:extLst>
    <a:ext uri="{05A4C25C-085E-4340-85A3-A5531E510DB2}">
      <thm15:themeFamily xmlns:thm15="http://schemas.microsoft.com/office/thememl/2012/main" name="template1.potx" id="{52779E17-DA50-4443-9CCA-C57129DBFB53}" vid="{CBD1DA7C-47F9-4AE4-B1E4-E762B597D2F3}"/>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sax_Colors>
  <Line size="7">
    <Color val="9e2896" tooltip="Bosch Purple 40"/>
    <Color val="551151" tooltip="Bosch Purple 20"/>
  </Line>
  <Line size="7">
    <Color val="007bc0" tooltip="Bosch Blue 50"/>
    <Color val="004975" tooltip="Bosch Blue 30"/>
  </Line>
  <Line size="7">
    <Color val="18837e" tooltip="Bosch Turquoise 50"/>
    <Color val="0a4f4b" tooltip="Bosch Turquoise 30"/>
  </Line>
  <Line size="7">
    <Color val="00884a" tooltip="Bosch Green 50"/>
    <Color val="00512a" tooltip="Bosch Green 30"/>
  </Line>
</sax_Colors>
</file>

<file path=customXml/item2.xml><?xml version="1.0" encoding="utf-8"?>
<saxML>
  <saxMLTemplate>presentation_169</saxMLTemplate>
  <Variablen>
    <Variable>
      <Name>attachmentremark</Name>
      <OrgInhalt/>
      <Wert/>
      <Platzhalter>False</Platzhalter>
      <DocDatenDialog>True</DocDatenDialog>
      <Label>Attachment</Label>
      <FrageVar>False</FrageVar>
      <Prefix/>
      <Suffix/>
      <WegfallVar/>
      <MussFeld>False</MussFeld>
      <InDokument>True</InDokument>
      <Sektion>Rectangle7</Sektion>
      <Reihenfolge>0</Reihenfolge>
    </Variable>
    <Variable>
      <Name>departmentshort</Name>
      <OrgInhalt>RBVH/EDA23</OrgInhalt>
      <Wert>RBVH/EDA23</Wert>
      <Platzhalter>False</Platzhalter>
      <DocDatenDialog>True</DocDatenDialog>
      <Label>Authoring</Label>
      <FrageVar>False</FrageVar>
      <Prefix/>
      <Suffix/>
      <WegfallVar/>
      <MussFeld>False</MussFeld>
      <Trenner>
        <VariableVor>confidentiality</VariableVor>
        <VariableVor>businessunit</VariableVor>
        <Zwischen> | </Zwischen>
        <VariableNach>departmentshort</VariableNach>
      </Trenner>
      <InDokument>True</InDokument>
      <Sektion>Bosch_footer_1</Sektion>
      <Reihenfolge/>
    </Variable>
    <Variable>
      <Name>confidentiality</Name>
      <OrgInhalt>Internal</OrgInhalt>
      <Wert>Internal</Wert>
      <Platzhalter>False</Platzhalter>
      <DocDatenDialog>True</DocDatenDialog>
      <Label>Notation of confidentiality</Label>
      <FrageVar>False</FrageVar>
      <Prefix/>
      <Suffix/>
      <WegfallVar/>
      <ComboBox>
        <Option>Internal</Option>
        <Option>Confidential</Option>
        <Option>Strictly confidential</Option>
        <Option/>
      </ComboBox>
      <MussFeld>False</MussFeld>
      <InDokument>True</InDokument>
      <Sektion>Bosch_footer_1</Sektion>
      <Reihenfolge>0</Reihenfolge>
    </Variable>
    <Variable>
      <Name>copyright</Name>
      <OrgInhalt>© Robert Bosch Engineering and Business Solutions Vietnam Company Limited 2021. All rights reserved, also regarding any disposal, exploitation, reproduction, editing, distribution, as well as in the event of applications for industrial property rights.</OrgInhalt>
      <Wert>© Robert Bosch Engineering and Business Solutions Vietnam Company Limited 2021. All rights reserved, also regarding any disposal, exploitation, reproduction, editing, distribution, as well as in the event of applications for industrial property rights.</Wert>
      <Platzhalter>False</Platzhalter>
      <DocDatenDialog>False</DocDatenDialog>
      <Label>$tr_copyright$</Label>
      <FrageVar>False</FrageVar>
      <Prefix/>
      <Suffix/>
      <WegfallVar/>
      <MussFeld>False</MussFeld>
      <Trenner>
        <VariableVor>repositoryremark</VariableVor>
        <Zwischen>&lt;br&gt;</Zwischen>
        <VariableNach>copyright</VariableNach>
      </Trenner>
      <InDokument>True</InDokument>
      <Sektion>Bosch_footer_2</Sektion>
      <Reihenfolge/>
    </Variable>
    <Variable>
      <Name>dateformat</Name>
      <OrgInhalt>2021-10-05</OrgInhalt>
      <Wert>2021-10-05</Wert>
      <Platzhalter>False</Platzhalter>
      <DocDatenDialog>True</DocDatenDialog>
      <Label>Date</Label>
      <FrageVar>False</FrageVar>
      <Prefix/>
      <Suffix/>
      <WegfallVar/>
      <MussFeld>False</MussFeld>
      <Trenner>
        <VariableVor>departmentshort</VariableVor>
        <VariableVor>confidentiality</VariableVor>
        <VariableVor>businessunit</VariableVor>
        <Zwischen> | </Zwischen>
        <VariableNach>dateformat</VariableNach>
      </Trenner>
      <InDokument>True</InDokument>
      <Sektion>Bosch_footer_1</Sektion>
      <Reihenfolge>0</Reihenfolge>
    </Variable>
    <Variable>
      <Name>businessunit</Name>
      <OrgInhalt/>
      <Wert/>
      <Platzhalter>False</Platzhalter>
      <DocDatenDialog>False</DocDatenDialog>
      <Label>$tr_businessunit$</Label>
      <FrageVar>False</FrageVar>
      <Prefix/>
      <Suffix/>
      <WegfallVar/>
      <MussFeld>False</MussFeld>
      <Trenner>
        <VariableVor>confidentiality</VariableVor>
        <Zwischen> | </Zwischen>
        <VariableNach>businessunit</VariableNach>
      </Trenner>
      <InDokument>True</InDokument>
      <Sektion>Bosch_footer_1</Sektion>
      <Reihenfolge>0</Reihenfolge>
    </Variable>
    <Variable>
      <Name>repositoryremark</Name>
      <OrgInhalt/>
      <Wert/>
      <Platzhalter>False</Platzhalter>
      <DocDatenDialog>True</DocDatenDialog>
      <Label>Filing note</Label>
      <FrageVar>False</FrageVar>
      <Prefix/>
      <Suffix/>
      <WegfallVar/>
      <MussFeld>False</MussFeld>
      <InDokument>True</InDokument>
      <Sektion>Bosch_footer_2</Sektion>
      <Reihenfolge>0</Reihenfolge>
    </Variable>
  </Variablen>
</saxML>
</file>

<file path=customXml/itemProps1.xml><?xml version="1.0" encoding="utf-8"?>
<ds:datastoreItem xmlns:ds="http://schemas.openxmlformats.org/officeDocument/2006/customXml" ds:itemID="{D0252559-44F8-474C-B66D-E357B88E32C2}">
  <ds:schemaRefs/>
</ds:datastoreItem>
</file>

<file path=customXml/itemProps2.xml><?xml version="1.0" encoding="utf-8"?>
<ds:datastoreItem xmlns:ds="http://schemas.openxmlformats.org/officeDocument/2006/customXml" ds:itemID="{304CF217-3C90-4AA0-B541-CE45F9BD305E}">
  <ds:schemaRefs/>
</ds:datastoreItem>
</file>

<file path=docProps/app.xml><?xml version="1.0" encoding="utf-8"?>
<Properties xmlns="http://schemas.openxmlformats.org/officeDocument/2006/extended-properties" xmlns:vt="http://schemas.openxmlformats.org/officeDocument/2006/docPropsVTypes">
  <Template>presentation_169_1</Template>
  <TotalTime>0</TotalTime>
  <Words>1728</Words>
  <Application>Microsoft Office PowerPoint</Application>
  <PresentationFormat>Custom</PresentationFormat>
  <Paragraphs>372</Paragraphs>
  <Slides>28</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Avenir Next LT Pro Light</vt:lpstr>
      <vt:lpstr>Bosch Office Sans</vt:lpstr>
      <vt:lpstr>Calibri</vt:lpstr>
      <vt:lpstr>Wingdings 3</vt:lpstr>
      <vt:lpstr>Bosch NG</vt:lpstr>
      <vt:lpstr>Local timesheet guideline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Thanh Cong (RBVH/EDA23)</dc:creator>
  <cp:lastModifiedBy>Nguyen Thanh Cong (MS/EDA22-XC)</cp:lastModifiedBy>
  <cp:revision>673</cp:revision>
  <dcterms:created xsi:type="dcterms:W3CDTF">2021-10-05T03:37:14Z</dcterms:created>
  <dcterms:modified xsi:type="dcterms:W3CDTF">2022-06-08T06:46:55Z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ttachmentremark">
    <vt:lpwstr>$attachmentremark$</vt:lpwstr>
  </property>
  <property fmtid="{D5CDD505-2E9C-101B-9397-08002B2CF9AE}" pid="3" name="confidentiality">
    <vt:lpwstr>$confidentiality_internal$</vt:lpwstr>
  </property>
  <property fmtid="{D5CDD505-2E9C-101B-9397-08002B2CF9AE}" pid="4" name="copyright">
    <vt:lpwstr>$copyright$</vt:lpwstr>
  </property>
  <property fmtid="{D5CDD505-2E9C-101B-9397-08002B2CF9AE}" pid="5" name="dateformat">
    <vt:lpwstr>$dateformat$</vt:lpwstr>
  </property>
  <property fmtid="{D5CDD505-2E9C-101B-9397-08002B2CF9AE}" pid="6" name="businessunit">
    <vt:lpwstr>$businessunit$</vt:lpwstr>
  </property>
  <property fmtid="{D5CDD505-2E9C-101B-9397-08002B2CF9AE}" pid="7" name="repositoryremark">
    <vt:lpwstr>$repositoryremark$</vt:lpwstr>
  </property>
</Properties>
</file>